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Tokay Haywanlarynyň Görnüşleri</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BÖLEJIKLER</a:t>
            </a:r>
          </a:p>
        </p:txBody>
      </p:sp>
      <p:sp>
        <p:nvSpPr>
          <p:cNvPr id="3" name="Content Placeholder 2"/>
          <p:cNvSpPr>
            <a:spLocks noGrp="1"/>
          </p:cNvSpPr>
          <p:nvPr>
            <p:ph idx="1"/>
          </p:nvPr>
        </p:nvSpPr>
        <p:spPr/>
        <p:txBody>
          <a:bodyPr/>
          <a:lstStyle/>
          <a:p>
            <a:r>
              <a:t>Tokayda ýaşaýan bölejikler, dürli görnüşli bolup, olaryň arasynda tokay garynjalary, tokay mörtükleri, tokay çybynlary we başga-da köp dürli görnüşler bar. Bu bölejikler tokayda ýaşaýan beýleki haywanlar bilen bilelikde ýaşaýarlar.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AMFIBILER</a:t>
            </a:r>
          </a:p>
        </p:txBody>
      </p:sp>
      <p:sp>
        <p:nvSpPr>
          <p:cNvPr id="3" name="Content Placeholder 2"/>
          <p:cNvSpPr>
            <a:spLocks noGrp="1"/>
          </p:cNvSpPr>
          <p:nvPr>
            <p:ph idx="1"/>
          </p:nvPr>
        </p:nvSpPr>
        <p:spPr/>
        <p:txBody>
          <a:bodyPr/>
          <a:lstStyle/>
          <a:p>
            <a:r>
              <a:t>Tokayda ýaşaýan amfibiler, dürli görnüşli bolup, olaryň arasynda tokay gurbagalary, tokay salamandralary we başga-da köp dürli görnüşler bar. Bu amfibiler tokayda ýaşaýan beýleki haywanlar bilen bilelikde ýaşaýarlar.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BALIKLAR</a:t>
            </a:r>
          </a:p>
        </p:txBody>
      </p:sp>
      <p:sp>
        <p:nvSpPr>
          <p:cNvPr id="3" name="Content Placeholder 2"/>
          <p:cNvSpPr>
            <a:spLocks noGrp="1"/>
          </p:cNvSpPr>
          <p:nvPr>
            <p:ph idx="1"/>
          </p:nvPr>
        </p:nvSpPr>
        <p:spPr/>
        <p:txBody>
          <a:bodyPr/>
          <a:lstStyle/>
          <a:p>
            <a:r>
              <a:t>Tokayda ýaşaýan balyklar, dürli görnüşli bolup, olaryň arasynda tokay derýalarynda we köllerinde ýaşaýan balyklar bar. Bu balyklar tokayda ýaşaýan beýleki haywanlar bilen bilelikde ýaşaýarlar.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ÝARALGANLAR</a:t>
            </a:r>
          </a:p>
        </p:txBody>
      </p:sp>
      <p:sp>
        <p:nvSpPr>
          <p:cNvPr id="3" name="Content Placeholder 2"/>
          <p:cNvSpPr>
            <a:spLocks noGrp="1"/>
          </p:cNvSpPr>
          <p:nvPr>
            <p:ph idx="1"/>
          </p:nvPr>
        </p:nvSpPr>
        <p:spPr/>
        <p:txBody>
          <a:bodyPr/>
          <a:lstStyle/>
          <a:p>
            <a:r>
              <a:t>Tokayda ýaşaýan ýaralganlar, dürli görnüşli bolup, olaryň arasynda tokay ýaralganlary, tokay arylary we başga-da köp dürli görnüşler bar. Bu ýaralganlar tokayda ýaşaýan beýleki haywanlar bilen bilelikde ýaşaýarlar.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MIKROORGANIZMLER</a:t>
            </a:r>
          </a:p>
        </p:txBody>
      </p:sp>
      <p:sp>
        <p:nvSpPr>
          <p:cNvPr id="3" name="Content Placeholder 2"/>
          <p:cNvSpPr>
            <a:spLocks noGrp="1"/>
          </p:cNvSpPr>
          <p:nvPr>
            <p:ph idx="1"/>
          </p:nvPr>
        </p:nvSpPr>
        <p:spPr/>
        <p:txBody>
          <a:bodyPr/>
          <a:lstStyle/>
          <a:p>
            <a:r>
              <a:t>Tokayda ýaşaýan mikroorganizmler, dürli görnüşli bolup, olaryň arasynda tokay bakteriýalary, tokay wiruslary we başga-da köp dürli görnüşler bar. Bu mikroorganizmler tokayda ýaşaýan beýleki haywanlar bilen bilelikde ýaşaýarlar.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 HAYWANLARYNYŇ GORAGLYLYGY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Tokayda ýaşaýan haywanlaryň goraglylygy, olaryň ýaşaýyş-durmuş şertlerini saklamak we goramak üçin möhümdir. Bu maksat bilen, tokaylarda goraglylyk çäreleri geçirilýär we haywanlaryň ýaşaýyş ýerleri goragly saklanýar.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 HAYWANLARYNYŇ ADAMLAR ÜÇIN ÄHMIÝETI</a:t>
            </a:r>
          </a:p>
        </p:txBody>
      </p:sp>
      <p:sp>
        <p:nvSpPr>
          <p:cNvPr id="3" name="Content Placeholder 2"/>
          <p:cNvSpPr>
            <a:spLocks noGrp="1"/>
          </p:cNvSpPr>
          <p:nvPr>
            <p:ph idx="1"/>
          </p:nvPr>
        </p:nvSpPr>
        <p:spPr/>
        <p:txBody>
          <a:bodyPr/>
          <a:lstStyle/>
          <a:p>
            <a:r>
              <a:t>Tokayda ýaşaýan haywanlar, adamlaryň durmuşynda möhüm rol oýnaýarlar. Olar, ekosistemanyň durnuklylygyny saklaýarlar we adamlara dürli peýdaly zatlary berýärler. Tokay haywanlarynyň goraglylygy, adamlaryň hem peýdasyna bolup durýar.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Content Placeholder 2"/>
          <p:cNvSpPr>
            <a:spLocks noGrp="1"/>
          </p:cNvSpPr>
          <p:nvPr>
            <p:ph idx="1"/>
          </p:nvPr>
        </p:nvSpPr>
        <p:spPr/>
        <p:txBody>
          <a:bodyPr/>
          <a:lstStyle/>
          <a:p>
            <a:r>
              <a:t>Tokay haywanlarynyň dürli görnüşleri, tokay ekosistemasynda möhüm rol oýnaýarlar. Olaryň goraglylygy we durnuklylygy, ekosistemanyň sagdynlygyny saklamak üçin möhümdir. Bu prezentasiýada, biz tokayda ýaşaýan haywanlaryň dürli görnüşlerini we olaryň ähmiýetini öwrenip geçdik.</a:t>
            </a:r>
          </a:p>
          <a:p>
            <a:r>
              <a: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a:t>
            </a:r>
          </a:p>
        </p:txBody>
      </p:sp>
      <p:sp>
        <p:nvSpPr>
          <p:cNvPr id="3" name="Content Placeholder 2"/>
          <p:cNvSpPr>
            <a:spLocks noGrp="1"/>
          </p:cNvSpPr>
          <p:nvPr>
            <p:ph idx="1"/>
          </p:nvPr>
        </p:nvSpPr>
        <p:spPr/>
        <p:txBody>
          <a:bodyPr/>
          <a:lstStyle/>
          <a:p/>
          <a:p>
            <a:r>
              <a:t>1. Giriş</a:t>
            </a:r>
          </a:p>
          <a:p>
            <a:r>
              <a:t>2. Tokay Ekosistemasy</a:t>
            </a:r>
          </a:p>
          <a:p>
            <a:r>
              <a:t>3. Tokayda ýaşaýan Güjükler</a:t>
            </a:r>
          </a:p>
          <a:p>
            <a:r>
              <a:t>4. Tokayda ýaşaýan Guşlar</a:t>
            </a:r>
          </a:p>
          <a:p>
            <a:r>
              <a:t>5. Tokayda ýaşaýan Süýdemdirijiler</a:t>
            </a:r>
          </a:p>
          <a:p>
            <a:r>
              <a:t>6. Tokayda ýaşaýan Süýrenijiler</a:t>
            </a:r>
          </a:p>
          <a:p>
            <a:r>
              <a:t>7. Tokayda ýaşaýan Molusklar</a:t>
            </a:r>
          </a:p>
          <a:p>
            <a:r>
              <a:t>8. Tokayda ýaşaýan Bölejikler</a:t>
            </a:r>
          </a:p>
          <a:p>
            <a:r>
              <a:t>9. Tokayda ýaşaýan Amfibiler</a:t>
            </a:r>
          </a:p>
          <a:p>
            <a:r>
              <a:t>10. Tokayda ýaşaýan Balıklar</a:t>
            </a:r>
          </a:p>
          <a:p>
            <a:r>
              <a:t>11. Tokayda ýaşaýan Ýaralganlar</a:t>
            </a:r>
          </a:p>
          <a:p>
            <a:r>
              <a:t>12. Tokayda ýaşaýan Mikroorganizmler</a:t>
            </a:r>
          </a:p>
          <a:p>
            <a:r>
              <a:t>13. Tokay Haywanlarynyň Goraglylygy</a:t>
            </a:r>
          </a:p>
          <a:p>
            <a:r>
              <a:t>14. Tokay Haywanlarynyň Adamlar Üçin Ähmiýeti</a:t>
            </a:r>
          </a:p>
          <a:p>
            <a:r>
              <a:t>15.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Tokaylar dünýäniň iň baý we dürli-dürli ekosistemalarynyň biridir. Bu ýerde ýaşaýan haywanlaryň dürli görnüşleri bar we olar biri-birine baglydyr. Bu prezentasiýada, biz tokaç ekosistemasynda ýaşaýan haywanlaryň dürli görnüşlerini öwrenip geçeris.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 EKOSISTEMASY</a:t>
            </a:r>
          </a:p>
        </p:txBody>
      </p:sp>
      <p:sp>
        <p:nvSpPr>
          <p:cNvPr id="3" name="Content Placeholder 2"/>
          <p:cNvSpPr>
            <a:spLocks noGrp="1"/>
          </p:cNvSpPr>
          <p:nvPr>
            <p:ph idx="1"/>
          </p:nvPr>
        </p:nvSpPr>
        <p:spPr/>
        <p:txBody>
          <a:bodyPr/>
          <a:lstStyle/>
          <a:p>
            <a:r>
              <a:t>Tokay ekosistemasy, dürli bitki we haywan görnüşleriniň bir-birine baglylykda ýaşaýan bir gurşawdyr. Bu ekosistema, ösümlikler, süýdemdirijiler, guşlar, süýrenijiler, bölejikler, we mikroorganizmler ýaly dürli organizmleri öz içine alýar.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GÜJÜKLER</a:t>
            </a:r>
          </a:p>
        </p:txBody>
      </p:sp>
      <p:sp>
        <p:nvSpPr>
          <p:cNvPr id="3" name="Content Placeholder 2"/>
          <p:cNvSpPr>
            <a:spLocks noGrp="1"/>
          </p:cNvSpPr>
          <p:nvPr>
            <p:ph idx="1"/>
          </p:nvPr>
        </p:nvSpPr>
        <p:spPr/>
        <p:txBody>
          <a:bodyPr/>
          <a:lstStyle/>
          <a:p>
            <a:r>
              <a:t>Tokayda dürli görnüşli güjükler ýaşaýarlar. Mysal üçin, tokay güjükleri, tokay porsuğu we beýleki dürli görnüşler bar. Bu güjükler tokayyň dürli ýerlerinde ýaşaýarlar we tokayda ýaşaýan beýleki haywanlar bilen bilelikde ýaşaýarlar.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GUŞLAR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Tokayda ýaşaýan guşlar, dürli görnüşli bolup, olaryň arasynda tokay guşlary, tokay papağanlary, tokay bülbülleri we başga-da köp dürli görnüşler bar. Bu guşlar tokayda ýaşaýan beýleki haywanlar bilen bilelikde ýaşaýarlar.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SÜÝDEMDIRIJILER</a:t>
            </a:r>
          </a:p>
        </p:txBody>
      </p:sp>
      <p:sp>
        <p:nvSpPr>
          <p:cNvPr id="3" name="Content Placeholder 2"/>
          <p:cNvSpPr>
            <a:spLocks noGrp="1"/>
          </p:cNvSpPr>
          <p:nvPr>
            <p:ph idx="1"/>
          </p:nvPr>
        </p:nvSpPr>
        <p:spPr/>
        <p:txBody>
          <a:bodyPr/>
          <a:lstStyle/>
          <a:p>
            <a:r>
              <a:t>Tokayda ýaşaýan süýdemdirijiler, dürli görnüşli bolup, olaryň arasynda tokay ýylaňlary, tokay şireleri, tokay pisikleri we başga-da köp dürli görnüşler bar. Bu süýdemdirijiler tokayda ýaşaýan beýleki haywanlar bilen bilelikde ýaşaýarlar.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SÜÝRENIJILER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Tokayda ýaşaýan süýrenijiler, dürli görnüşli bolup, olaryň arasynda tokay ýylanlary, tokay tosbagalary, tokay kertenkeleleri we başga-da köp dürli görnüşler bar. Bu süýrenijiler tokayda ýaşaýan beýleki haywanlar bilen bilelikde ýaşaýarlar.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TOKAYDA ÝAŞAÝAN MOLUSKLAR</a:t>
            </a:r>
          </a:p>
        </p:txBody>
      </p:sp>
      <p:sp>
        <p:nvSpPr>
          <p:cNvPr id="3" name="Content Placeholder 2"/>
          <p:cNvSpPr>
            <a:spLocks noGrp="1"/>
          </p:cNvSpPr>
          <p:nvPr>
            <p:ph idx="1"/>
          </p:nvPr>
        </p:nvSpPr>
        <p:spPr/>
        <p:txBody>
          <a:bodyPr/>
          <a:lstStyle/>
          <a:p>
            <a:r>
              <a:t>Tokayda ýaşaýan molusklar, dürli görnüşli bolup, olaryň arasynda tokay süýdemdirijileri, tokay bölejikleri we başga-da köp dürli görnüşler bar. Bu molusklar tokayda ýaşaýan beýleki haywanlar bilen bilelikde ýaşaýarlar.</a:t>
            </a:r>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