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Waste Production: Challenges and Solutions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Tehnologiki Çözgütler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Tehnologiki çözgütler zyňyndylaryň dolandyrylyşynda möhüm rol oýnaýar. Mysal üçin, bioenergiýa, zyňyndylaryň energiýa öwrülmegi we awtomatlaşdyrylan gaýtadan işlemek ulgamlary.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Häzirki Wagtdaky Meýilnamalar we Innowasiýalar</a:t>
            </a:r>
          </a:p>
        </p:txBody>
      </p:sp>
      <p:sp>
        <p:nvSpPr>
          <p:cNvPr id="3" name="Content Placeholder 2"/>
          <p:cNvSpPr>
            <a:spLocks noGrp="1"/>
          </p:cNvSpPr>
          <p:nvPr>
            <p:ph idx="1"/>
          </p:nvPr>
        </p:nvSpPr>
        <p:spPr/>
        <p:txBody>
          <a:bodyPr/>
          <a:lstStyle/>
          <a:p/>
          <a:p>
            <a:r>
              <a:t>Häzirki wagtda dünýäde zyňyndylaryň dolandyrylyşy boýunça köp sanly täze meýilnamalar we innowasiýalar durmuşa geçirilýär. Bu meýilnamalar zyňyndylaryň azaldylmagyna we gaýtadan ulanylyşynyň artdyrylmagyna gönükdirilendir.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p>
            <a:r>
              <a:t>Bu prezentasiýada zyňyndylaryň taryhy, görnüşleri, täsirleri we olaryň azaldylmagy boýunça çözgütler barada maglumat berildi. Zyňyndylaryň dolandyrylyşy we gaýtadan ulanyş, tebigat we ykdysadyýet üçin örän möhümdir. Täze tehnologiýalar we innowasiýalar bu meselede möhüm rol oýnaýar.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p>
            <a:r>
              <a:t>1. Giriş</a:t>
            </a:r>
          </a:p>
          <a:p>
            <a:r>
              <a:t>2. Zyňyndylaryň Taryhy we Häzirki Wagtdaky Görnüşi</a:t>
            </a:r>
          </a:p>
          <a:p>
            <a:r>
              <a:t>3. Zyňyndylaryň Kategoriýalary</a:t>
            </a:r>
          </a:p>
          <a:p>
            <a:r>
              <a:t>4. Zyňyndylaryň Aýratynlyklary we Täsirleri</a:t>
            </a:r>
          </a:p>
          <a:p>
            <a:r>
              <a:t>5. Zyňyndylaryň Dolandyrylyşy</a:t>
            </a:r>
          </a:p>
          <a:p>
            <a:r>
              <a:t>6. Gaýtadan Ulanyş we Täzeden Gaýtalanma</a:t>
            </a:r>
          </a:p>
          <a:p>
            <a:r>
              <a:t>7. Zyňyndylaryň Azaldylmagy</a:t>
            </a:r>
          </a:p>
          <a:p>
            <a:r>
              <a:t>8. Tehnologiki Çözgütler</a:t>
            </a:r>
          </a:p>
          <a:p>
            <a:r>
              <a:t>9. Häzirki Wagtdaky Meýilnamalar we Innowasiýalar</a:t>
            </a:r>
          </a:p>
          <a:p>
            <a:r>
              <a:t>10.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p>
            <a:r>
              <a:t>Zyňyndylaryň dolandyrylyşy häzirki zaman jemgyýetiniň iň möhüm meseleleriniň biridir. Bu prezentasiýada zyňyndylaryň taryhy, görnüşleri, täsirleri we olaryň azaldylmagy boýunça çözgütler barada maglumat berler.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Zyňyndylaryň Taryhy we Häzirki Wagtdaky Görnüşi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Zyňyndylaryň taryhy gadymy döwürlerden başlaýar. Häzirki wagtda zyňyndylaryň dürli görnüşleri bar, mysal üçin, senagat, hojalyk, medisina we elektron zyňyndylary.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Zyňyndylaryň Kategoriýalary</a:t>
            </a:r>
          </a:p>
        </p:txBody>
      </p:sp>
      <p:sp>
        <p:nvSpPr>
          <p:cNvPr id="3" name="Content Placeholder 2"/>
          <p:cNvSpPr>
            <a:spLocks noGrp="1"/>
          </p:cNvSpPr>
          <p:nvPr>
            <p:ph idx="1"/>
          </p:nvPr>
        </p:nvSpPr>
        <p:spPr/>
        <p:txBody>
          <a:bodyPr/>
          <a:lstStyle/>
          <a:p/>
          <a:p>
            <a:r>
              <a:t>Zyňyndylary dürli kategoriýalara bölmek mümkin:</a:t>
            </a:r>
          </a:p>
          <a:p>
            <a:r>
              <a:t>- Gaty zyňyndylar</a:t>
            </a:r>
          </a:p>
          <a:p>
            <a:r>
              <a:t>- Suwuk zyňyndylar</a:t>
            </a:r>
          </a:p>
          <a:p>
            <a:r>
              <a:t>- Gaz zyňyndylar</a:t>
            </a:r>
          </a:p>
          <a:p>
            <a:r>
              <a:t>Bu kategoriýalar zyňyndylaryň täsirine we olary dolandyrmak usullaryna görä üýtgeýär.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Zyňyndylaryň Aýratynlyklary we Täsirleri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Zyňyndylaryň ekologiýa, saglyk we ykdysadyýete täsiri uly. Aýratynlyklaryna görä, olar toprak, suw we howa hapalanmasyna sebäp bolup bilerler.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Zyňyndylaryň Dolandyrylyşy</a:t>
            </a:r>
          </a:p>
        </p:txBody>
      </p:sp>
      <p:sp>
        <p:nvSpPr>
          <p:cNvPr id="3" name="Content Placeholder 2"/>
          <p:cNvSpPr>
            <a:spLocks noGrp="1"/>
          </p:cNvSpPr>
          <p:nvPr>
            <p:ph idx="1"/>
          </p:nvPr>
        </p:nvSpPr>
        <p:spPr/>
        <p:txBody>
          <a:bodyPr/>
          <a:lstStyle/>
          <a:p/>
          <a:p>
            <a:r>
              <a:t>Zyňyndylaryň dolandyrylyşy üçin dürli metodlar ulanylýar. Bu metodlara ýygnamak, daşamak, gaýtadan işlemek we zyňmak degişlidir.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Gaýtadan Ulanyş we Täzeden Gaýtalanma</a:t>
            </a:r>
          </a:p>
        </p:txBody>
      </p:sp>
      <p:sp>
        <p:nvSpPr>
          <p:cNvPr id="3" name="Content Placeholder 2"/>
          <p:cNvSpPr>
            <a:spLocks noGrp="1"/>
          </p:cNvSpPr>
          <p:nvPr>
            <p:ph idx="1"/>
          </p:nvPr>
        </p:nvSpPr>
        <p:spPr/>
        <p:txBody>
          <a:bodyPr/>
          <a:lstStyle/>
          <a:p/>
          <a:p>
            <a:r>
              <a:t>Gaýtadan ulanyş we täzeden gaýtalanma zyňyndylaryň mukdaryny azaltmak üçin netijeli usullardyr. Bu usullar energiýany tygşytlamak we tebigy resurslary goramak üçin peýdalydyr.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Zyňyndylaryň Azaldylmagy</a:t>
            </a:r>
          </a:p>
        </p:txBody>
      </p:sp>
      <p:sp>
        <p:nvSpPr>
          <p:cNvPr id="3" name="Content Placeholder 2"/>
          <p:cNvSpPr>
            <a:spLocks noGrp="1"/>
          </p:cNvSpPr>
          <p:nvPr>
            <p:ph idx="1"/>
          </p:nvPr>
        </p:nvSpPr>
        <p:spPr/>
        <p:txBody>
          <a:bodyPr/>
          <a:lstStyle/>
          <a:p/>
          <a:p>
            <a:r>
              <a:t>Zyňyndylaryň azaldylmagy üçin öňüni alyş çäreleri we täzeleniş prosesleri zerurdyr. Bu çäreler önümçilikde az zyňyndyly tehnologiýalary ulanmagy we ilatyň habarlylygyny ýokarlandyrmagy öz içine alýar.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