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YLYM HAKKINDA SUNUM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YLYM HAKKINDA SUNUM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slide_image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382" b="3382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YLYM HAKKINDA SUNUM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YLYM HAKKINDA SUNUM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YLYM HAKKINDA SUNUM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4" baseType="lpstr">
      <vt:lpstr>Arial</vt:lpstr>
      <vt:lpstr>Gill Sans MT</vt:lpstr>
      <vt:lpstr>Impact</vt:lpstr>
      <vt:lpstr>Badge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2023-03-07T12:07:15Z</dcterms:created>
  <dcterms:modified xsi:type="dcterms:W3CDTF">2023-03-07T12:07:58Z</dcterms:modified>
</cp:coreProperties>
</file>