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0"/>
  </p:normalViewPr>
  <p:slideViewPr>
    <p:cSldViewPr snapToGrid="0" snapToObjects="1">
      <p:cViewPr varScale="1">
        <p:scale>
          <a:sx n="88" d="100"/>
          <a:sy n="88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5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potoz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00406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Apopotoz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253746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Apopotoz is a groundbreaking technology platform that is transforming the way we interact with the digital world. Combining advanced AI, blockchain, and mixed reality, Apopotoz offers a glimpse into the future of computing.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85335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860971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836682"/>
            <a:ext cx="288333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Jasur Ashyrbayew</a:t>
            </a:r>
            <a:endParaRPr lang="en-US" sz="2187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5625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What is Apopotoz?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84011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8" name="Text 5"/>
          <p:cNvSpPr/>
          <p:nvPr/>
        </p:nvSpPr>
        <p:spPr>
          <a:xfrm>
            <a:off x="2213610" y="2881789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284011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Innovative Platform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667720"/>
            <a:ext cx="2647950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 is an innovative platform that seamlessly integrates cutting-edge technologies to provide users with a truly immersive and personalized digital experience.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284011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2" name="Text 9"/>
          <p:cNvSpPr/>
          <p:nvPr/>
        </p:nvSpPr>
        <p:spPr>
          <a:xfrm>
            <a:off x="5777508" y="2881789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284011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Next-Gen Interaction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667720"/>
            <a:ext cx="2647950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Utilizing a blend of AI, blockchain, and mixed reality, Apopotoz redefines how we engage with digital content, enabling natural and intuitive interactions.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284011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6" name="Text 13"/>
          <p:cNvSpPr/>
          <p:nvPr/>
        </p:nvSpPr>
        <p:spPr>
          <a:xfrm>
            <a:off x="9369743" y="2881789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284011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Intelligent Automation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667720"/>
            <a:ext cx="2647950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platform leverages intelligent automation to streamline tasks, deliver personalized recommendations, and enhance overall productivity.</a:t>
            </a:r>
            <a:endParaRPr lang="en-US" sz="1750" dirty="0"/>
          </a:p>
        </p:txBody>
      </p:sp>
      <p:pic>
        <p:nvPicPr>
          <p:cNvPr id="1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1539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05864" y="2702719"/>
            <a:ext cx="5673804" cy="553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61"/>
              </a:lnSpc>
              <a:buNone/>
            </a:pPr>
            <a:r>
              <a:rPr lang="en-US" sz="348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History of Apopotoz</a:t>
            </a:r>
            <a:endParaRPr lang="en-US" sz="3489" dirty="0"/>
          </a:p>
        </p:txBody>
      </p:sp>
      <p:sp>
        <p:nvSpPr>
          <p:cNvPr id="6" name="Shape 3"/>
          <p:cNvSpPr/>
          <p:nvPr/>
        </p:nvSpPr>
        <p:spPr>
          <a:xfrm>
            <a:off x="3105864" y="5766435"/>
            <a:ext cx="8418552" cy="35362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4"/>
          <p:cNvSpPr/>
          <p:nvPr/>
        </p:nvSpPr>
        <p:spPr>
          <a:xfrm>
            <a:off x="5148441" y="5146179"/>
            <a:ext cx="35362" cy="620316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8" name="Shape 5"/>
          <p:cNvSpPr/>
          <p:nvPr/>
        </p:nvSpPr>
        <p:spPr>
          <a:xfrm>
            <a:off x="4966811" y="5567065"/>
            <a:ext cx="398740" cy="398740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9" name="Text 6"/>
          <p:cNvSpPr/>
          <p:nvPr/>
        </p:nvSpPr>
        <p:spPr>
          <a:xfrm>
            <a:off x="5106829" y="5600283"/>
            <a:ext cx="118586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17"/>
              </a:lnSpc>
              <a:buNone/>
            </a:pPr>
            <a:r>
              <a:rPr lang="en-US" sz="209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093" dirty="0"/>
          </a:p>
        </p:txBody>
      </p:sp>
      <p:sp>
        <p:nvSpPr>
          <p:cNvPr id="10" name="Text 7"/>
          <p:cNvSpPr/>
          <p:nvPr/>
        </p:nvSpPr>
        <p:spPr>
          <a:xfrm>
            <a:off x="4058483" y="3522226"/>
            <a:ext cx="2215396" cy="276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1"/>
              </a:lnSpc>
              <a:buNone/>
            </a:pPr>
            <a:r>
              <a:rPr lang="en-US" sz="174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Inception</a:t>
            </a:r>
            <a:endParaRPr lang="en-US" sz="1744" dirty="0"/>
          </a:p>
        </p:txBody>
      </p:sp>
      <p:sp>
        <p:nvSpPr>
          <p:cNvPr id="11" name="Text 8"/>
          <p:cNvSpPr/>
          <p:nvPr/>
        </p:nvSpPr>
        <p:spPr>
          <a:xfrm>
            <a:off x="3283029" y="3905488"/>
            <a:ext cx="3766304" cy="10634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93"/>
              </a:lnSpc>
              <a:buNone/>
            </a:pPr>
            <a:r>
              <a:rPr lang="en-US" sz="139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 was conceived by a team of visionary technologists who recognized the need for a transformative platform to redefine the digital landscape.</a:t>
            </a:r>
            <a:endParaRPr lang="en-US" sz="1396" dirty="0"/>
          </a:p>
        </p:txBody>
      </p:sp>
      <p:sp>
        <p:nvSpPr>
          <p:cNvPr id="12" name="Shape 9"/>
          <p:cNvSpPr/>
          <p:nvPr/>
        </p:nvSpPr>
        <p:spPr>
          <a:xfrm>
            <a:off x="7297400" y="5766375"/>
            <a:ext cx="35362" cy="620316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3" name="Shape 10"/>
          <p:cNvSpPr/>
          <p:nvPr/>
        </p:nvSpPr>
        <p:spPr>
          <a:xfrm>
            <a:off x="7115770" y="5567065"/>
            <a:ext cx="398740" cy="398740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14" name="Text 11"/>
          <p:cNvSpPr/>
          <p:nvPr/>
        </p:nvSpPr>
        <p:spPr>
          <a:xfrm>
            <a:off x="7233285" y="5600283"/>
            <a:ext cx="163711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17"/>
              </a:lnSpc>
              <a:buNone/>
            </a:pPr>
            <a:r>
              <a:rPr lang="en-US" sz="209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093" dirty="0"/>
          </a:p>
        </p:txBody>
      </p:sp>
      <p:sp>
        <p:nvSpPr>
          <p:cNvPr id="15" name="Text 12"/>
          <p:cNvSpPr/>
          <p:nvPr/>
        </p:nvSpPr>
        <p:spPr>
          <a:xfrm>
            <a:off x="6149697" y="6563916"/>
            <a:ext cx="2330648" cy="276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1"/>
              </a:lnSpc>
              <a:buNone/>
            </a:pPr>
            <a:r>
              <a:rPr lang="en-US" sz="174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Pioneering Research</a:t>
            </a:r>
            <a:endParaRPr lang="en-US" sz="1744" dirty="0"/>
          </a:p>
        </p:txBody>
      </p:sp>
      <p:sp>
        <p:nvSpPr>
          <p:cNvPr id="16" name="Text 13"/>
          <p:cNvSpPr/>
          <p:nvPr/>
        </p:nvSpPr>
        <p:spPr>
          <a:xfrm>
            <a:off x="5431869" y="6947178"/>
            <a:ext cx="3766423" cy="79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93"/>
              </a:lnSpc>
              <a:buNone/>
            </a:pPr>
            <a:r>
              <a:rPr lang="en-US" sz="139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Years of intensive research and development went into perfecting the core technologies that power the Apopotoz platform.</a:t>
            </a:r>
            <a:endParaRPr lang="en-US" sz="1396" dirty="0"/>
          </a:p>
        </p:txBody>
      </p:sp>
      <p:sp>
        <p:nvSpPr>
          <p:cNvPr id="17" name="Shape 14"/>
          <p:cNvSpPr/>
          <p:nvPr/>
        </p:nvSpPr>
        <p:spPr>
          <a:xfrm>
            <a:off x="9446359" y="5146179"/>
            <a:ext cx="35362" cy="620316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8" name="Shape 15"/>
          <p:cNvSpPr/>
          <p:nvPr/>
        </p:nvSpPr>
        <p:spPr>
          <a:xfrm>
            <a:off x="9264729" y="5567065"/>
            <a:ext cx="398740" cy="398740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19" name="Text 16"/>
          <p:cNvSpPr/>
          <p:nvPr/>
        </p:nvSpPr>
        <p:spPr>
          <a:xfrm>
            <a:off x="9382244" y="5600283"/>
            <a:ext cx="163711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17"/>
              </a:lnSpc>
              <a:buNone/>
            </a:pPr>
            <a:r>
              <a:rPr lang="en-US" sz="209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093" dirty="0"/>
          </a:p>
        </p:txBody>
      </p:sp>
      <p:sp>
        <p:nvSpPr>
          <p:cNvPr id="20" name="Text 17"/>
          <p:cNvSpPr/>
          <p:nvPr/>
        </p:nvSpPr>
        <p:spPr>
          <a:xfrm>
            <a:off x="8062555" y="3522226"/>
            <a:ext cx="2802850" cy="276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1"/>
              </a:lnSpc>
              <a:buNone/>
            </a:pPr>
            <a:r>
              <a:rPr lang="en-US" sz="174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Groundbreaking Launch</a:t>
            </a:r>
            <a:endParaRPr lang="en-US" sz="1744" dirty="0"/>
          </a:p>
        </p:txBody>
      </p:sp>
      <p:sp>
        <p:nvSpPr>
          <p:cNvPr id="21" name="Text 18"/>
          <p:cNvSpPr/>
          <p:nvPr/>
        </p:nvSpPr>
        <p:spPr>
          <a:xfrm>
            <a:off x="7580828" y="3905488"/>
            <a:ext cx="3766423" cy="10634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93"/>
              </a:lnSpc>
              <a:buNone/>
            </a:pPr>
            <a:r>
              <a:rPr lang="en-US" sz="139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initial release of Apopotoz was met with widespread acclaim, marking a new era in the convergence of physical and digital experiences.</a:t>
            </a:r>
            <a:endParaRPr lang="en-US" sz="1396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31908"/>
            <a:ext cx="72932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Features of Apopotoz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81707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Immersive Experiences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98250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 leverages mixed reality to create truly immersive experiences, blending the physical and digital realms seamlessly.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81707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Intelligent Automation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98250"/>
            <a:ext cx="315634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platform's advanced AI capabilities automate repetitive tasks, enhance productivity, and provide personalized recommendations.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81707"/>
            <a:ext cx="28404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Secure Transactions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751064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Apopotoz's blockchain integration ensures secure and transparent transactions, protecting user data and digital assets.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76576"/>
            <a:ext cx="60097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Benefits of Apopotoz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315289"/>
            <a:ext cx="5166122" cy="2257782"/>
          </a:xfrm>
          <a:prstGeom prst="roundRect">
            <a:avLst>
              <a:gd name="adj" fmla="val 5905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537460"/>
            <a:ext cx="32186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Increased Productivity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017877"/>
            <a:ext cx="472178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Apopotoz's intelligent automation and personalized recommendations help users streamline their workflow, enabling them to accomplish more in less time.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315289"/>
            <a:ext cx="5166122" cy="2257782"/>
          </a:xfrm>
          <a:prstGeom prst="roundRect">
            <a:avLst>
              <a:gd name="adj" fmla="val 5905"/>
            </a:avLst>
          </a:prstGeom>
          <a:solidFill>
            <a:srgbClr val="DED6FF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537460"/>
            <a:ext cx="29136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Enhanced Creativity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017877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platform's immersive capabilities inspire users to explore new frontiers of creative expression, unlocking their full potential.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257782"/>
          </a:xfrm>
          <a:prstGeom prst="roundRect">
            <a:avLst>
              <a:gd name="adj" fmla="val 5905"/>
            </a:avLst>
          </a:prstGeom>
          <a:solidFill>
            <a:srgbClr val="DED6FF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Security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Apopotoz's blockchain-powered security features ensure the protection of sensitive data and digital assets, providing users with peace of mind.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257782"/>
          </a:xfrm>
          <a:prstGeom prst="roundRect">
            <a:avLst>
              <a:gd name="adj" fmla="val 5905"/>
            </a:avLst>
          </a:prstGeom>
          <a:solidFill>
            <a:srgbClr val="DED6FF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3210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Seamless Connectivity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platform seamlessly integrates with a wide range of devices and platforms, enabling a truly connected digital experience.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7638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Apopotoz in Action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15101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49269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Virtual Reality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973116"/>
            <a:ext cx="2388632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Apopotoz's mixed reality capabilities transport users to immersive digital environments, redefining how they interact with digital content.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715101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49269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Intelligent Automation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320302"/>
            <a:ext cx="238863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platform's AI-powered features automate repetitive tasks, freeing up time for users to focus on more creative and strategic work.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715101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49269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Secure Transactions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320302"/>
            <a:ext cx="238863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Apopotoz's blockchain integration ensures the security and transparency of digital transactions, protecting user data and digital assets.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715101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492698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Seamless Integration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320302"/>
            <a:ext cx="2388751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platform seamlessly integrates with a wide range of devices and platforms, enabling a truly connected digital experience.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50156"/>
            <a:ext cx="57126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Apopotoz Use Cases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88870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610808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Entertainment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091226"/>
            <a:ext cx="2194203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Apopotoz's immersive capabilities transform the way users experience media, gaming, and virtual events.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2388870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3610808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Collaboration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091226"/>
            <a:ext cx="219432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platform's seamless integration and secure connectivity enable seamless remote collaboration and knowledge sharing.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388870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3610808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e-Commerce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091226"/>
            <a:ext cx="2194203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Apopotoz's mixed reality and intelligent automation features revolutionize the online shopping experience.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2388870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3610808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Education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091226"/>
            <a:ext cx="2194322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platform's educational applications leverage immersive learning to enhance student engagement and knowledge retention.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7286"/>
            <a:ext cx="76338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36000"/>
            <a:ext cx="10554414" cy="1281470"/>
          </a:xfrm>
          <a:prstGeom prst="rect">
            <a:avLst/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376851"/>
            <a:ext cx="482905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Apopotoz is a groundbreaking platform that redefines the digital landscape.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3376851"/>
            <a:ext cx="482905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seamlessly integrating cutting-edge technologies, Apopotoz offers users a truly transformative experience.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658320"/>
            <a:ext cx="482905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immersive experiences to intelligent automation and secure transactions, Apopotoz is revolutionizing the way we interact with the digital world.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658320"/>
            <a:ext cx="482905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learn more about Apopotoz and explore the possibilities it offers, visit our website at </a:t>
            </a:r>
            <a:r>
              <a:rPr lang="en-US" sz="1750" u="sng" dirty="0">
                <a:solidFill>
                  <a:srgbClr val="5955E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www.apopotoz.com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pic>
        <p:nvPicPr>
          <p:cNvPr id="10" name="Image 0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titled (1)" id="{76F90259-4F5F-D943-82AA-95BC712B5D89}" vid="{359E9215-4FB6-C34A-BF04-5372A672C1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593</Words>
  <Application>Microsoft Macintosh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MacBook Pro</cp:lastModifiedBy>
  <cp:revision>1</cp:revision>
  <dcterms:created xsi:type="dcterms:W3CDTF">2024-06-05T16:11:48Z</dcterms:created>
  <dcterms:modified xsi:type="dcterms:W3CDTF">2024-06-05T16:27:21Z</dcterms:modified>
</cp:coreProperties>
</file>