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MacBook Pro</cp:lastModifiedBy>
  <cp:revision>3</cp:revision>
  <dcterms:created xsi:type="dcterms:W3CDTF">2023-03-07T12:08:31Z</dcterms:created>
  <dcterms:modified xsi:type="dcterms:W3CDTF">2024-05-26T18:25:19Z</dcterms:modified>
</cp:coreProperties>
</file>