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
  </p:notesMasterIdLst>
  <p:handoutMasterIdLst>
    <p:handoutMasterId r:id="rId6"/>
  </p:handoutMasterIdLst>
  <p:sldIdLst>
    <p:sldId id="256" r:id="rId11"/>
    <p:sldId id="257" r:id="rId12"/>
    <p:sldId id="258" r:id="rId13"/>
    <p:sldId id="259" r:id="rId14"/>
    <p:sldId id="260" r:id="rId15"/>
    <p:sldId id="261" r:id="rId16"/>
    <p:sldId id="262" r:id="rId17"/>
    <p:sldId id="263" r:id="rId18"/>
    <p:sldId id="264" r:id="rId1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761137-B2F4-44A2-AEA9-B8D72975A05F}" type="datetime1">
              <a:rPr lang="de-DE" smtClean="0"/>
              <a:t>07.03.2023</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2E3065-8A24-47C9-A843-0DFEC08A77C7}" type="slidenum">
              <a:rPr lang="de-DE" smtClean="0"/>
              <a:t>‹Nr.›</a:t>
            </a:fld>
            <a:endParaRPr lang="de-DE" dirty="0"/>
          </a:p>
        </p:txBody>
      </p:sp>
    </p:spTree>
    <p:extLst>
      <p:ext uri="{BB962C8B-B14F-4D97-AF65-F5344CB8AC3E}">
        <p14:creationId xmlns:p14="http://schemas.microsoft.com/office/powerpoint/2010/main" val="1953876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546253B-BE88-45C5-9ABC-A8414C168BD1}" type="datetime1">
              <a:rPr lang="de-DE" noProof="0" smtClean="0"/>
              <a:t>07.03.2023</a:t>
            </a:fld>
            <a:endParaRPr lang="de-DE"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de-DE" noProof="0" smtClean="0"/>
              <a:t>‹Nr.›</a:t>
            </a:fld>
            <a:endParaRPr lang="de-DE"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noProof="0"/>
              <a:t>Master-Untertitelformat bearbeiten</a:t>
            </a:r>
            <a:endParaRPr lang="de-DE" noProof="0" dirty="0"/>
          </a:p>
        </p:txBody>
      </p:sp>
      <p:sp>
        <p:nvSpPr>
          <p:cNvPr id="4" name="Datumsplatzhalter 3"/>
          <p:cNvSpPr>
            <a:spLocks noGrp="1"/>
          </p:cNvSpPr>
          <p:nvPr>
            <p:ph type="dt" sz="half" idx="10"/>
          </p:nvPr>
        </p:nvSpPr>
        <p:spPr/>
        <p:txBody>
          <a:bodyPr rtlCol="0"/>
          <a:lstStyle/>
          <a:p>
            <a:pPr rtl="0"/>
            <a:fld id="{E758FE69-3F99-4550-AA00-A7FF61BF76EA}"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6" name="Bild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el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de-DE" noProof="0"/>
              <a:t>Mastertitelformat bearbeiten</a:t>
            </a:r>
            <a:endParaRPr lang="de-DE" noProof="0" dirty="0"/>
          </a:p>
        </p:txBody>
      </p:sp>
      <p:sp>
        <p:nvSpPr>
          <p:cNvPr id="3" name="Bildplatzhalt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B61AEB60-0CF2-4FDF-8809-8AC51494D5F5}"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3795" y="608437"/>
            <a:ext cx="10353762" cy="3534344"/>
          </a:xfrm>
        </p:spPr>
        <p:txBody>
          <a:bodyPr rtlCol="0" anchor="ctr">
            <a:normAutofit/>
          </a:bodyPr>
          <a:lstStyle>
            <a:lvl1pPr>
              <a:defRPr sz="40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358AF836-13A8-46EF-A2AE-6F658367FD73}"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46212" y="609600"/>
            <a:ext cx="9302752" cy="2992904"/>
          </a:xfrm>
        </p:spPr>
        <p:txBody>
          <a:bodyPr rtlCol="0" anchor="ctr">
            <a:normAutofit/>
          </a:bodyPr>
          <a:lstStyle>
            <a:lvl1pPr>
              <a:defRPr sz="3600"/>
            </a:lvl1pPr>
          </a:lstStyle>
          <a:p>
            <a:pPr rtl="0"/>
            <a:r>
              <a:rPr lang="de-DE" noProof="0"/>
              <a:t>Mastertitelformat bearbeiten</a:t>
            </a:r>
            <a:endParaRPr lang="de-DE" noProof="0" dirty="0"/>
          </a:p>
        </p:txBody>
      </p:sp>
      <p:sp>
        <p:nvSpPr>
          <p:cNvPr id="12" name="Textplatzhalter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4" name="Textplatzhalter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851DFE2F-C573-4D62-882A-E8846EF03C0C}"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
        <p:nvSpPr>
          <p:cNvPr id="11" name="Textfeld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de-DE" sz="8000" noProof="0" dirty="0">
                <a:solidFill>
                  <a:schemeClr val="tx1"/>
                </a:solidFill>
                <a:effectLst/>
              </a:rPr>
              <a:t>“</a:t>
            </a:r>
          </a:p>
        </p:txBody>
      </p:sp>
      <p:sp>
        <p:nvSpPr>
          <p:cNvPr id="13" name="Textfeld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de-DE"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sitenkarte">
    <p:spTree>
      <p:nvGrpSpPr>
        <p:cNvPr id="1" name=""/>
        <p:cNvGrpSpPr/>
        <p:nvPr/>
      </p:nvGrpSpPr>
      <p:grpSpPr>
        <a:xfrm>
          <a:off x="0" y="0"/>
          <a:ext cx="0" cy="0"/>
          <a:chOff x="0" y="0"/>
          <a:chExt cx="0" cy="0"/>
        </a:xfrm>
      </p:grpSpPr>
      <p:sp>
        <p:nvSpPr>
          <p:cNvPr id="2" name="Titel 1"/>
          <p:cNvSpPr>
            <a:spLocks noGrp="1"/>
          </p:cNvSpPr>
          <p:nvPr>
            <p:ph type="title"/>
          </p:nvPr>
        </p:nvSpPr>
        <p:spPr>
          <a:xfrm>
            <a:off x="913794" y="2126942"/>
            <a:ext cx="10353763" cy="2511835"/>
          </a:xfrm>
        </p:spPr>
        <p:txBody>
          <a:bodyPr rtlCol="0" anchor="b"/>
          <a:lstStyle>
            <a:lvl1pPr>
              <a:defRPr sz="3200"/>
            </a:lvl1pPr>
          </a:lstStyle>
          <a:p>
            <a:pPr rtl="0"/>
            <a:r>
              <a:rPr lang="de-DE" noProof="0"/>
              <a:t>Mastertitelformat bearbeiten</a:t>
            </a:r>
            <a:endParaRPr lang="de-DE" noProof="0" dirty="0"/>
          </a:p>
        </p:txBody>
      </p:sp>
      <p:sp>
        <p:nvSpPr>
          <p:cNvPr id="4" name="Textplatzhalter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328E20CA-0CA2-4574-B1D6-69C8C65EED42}"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spaltig">
    <p:spTree>
      <p:nvGrpSpPr>
        <p:cNvPr id="1" name=""/>
        <p:cNvGrpSpPr/>
        <p:nvPr/>
      </p:nvGrpSpPr>
      <p:grpSpPr>
        <a:xfrm>
          <a:off x="0" y="0"/>
          <a:ext cx="0" cy="0"/>
          <a:chOff x="0" y="0"/>
          <a:chExt cx="0" cy="0"/>
        </a:xfrm>
      </p:grpSpPr>
      <p:sp>
        <p:nvSpPr>
          <p:cNvPr id="15" name="Titel 1"/>
          <p:cNvSpPr>
            <a:spLocks noGrp="1"/>
          </p:cNvSpPr>
          <p:nvPr>
            <p:ph type="title"/>
          </p:nvPr>
        </p:nvSpPr>
        <p:spPr>
          <a:xfrm>
            <a:off x="913795" y="609600"/>
            <a:ext cx="10353762" cy="970450"/>
          </a:xfrm>
        </p:spPr>
        <p:txBody>
          <a:bodyPr rtlCol="0"/>
          <a:lstStyle/>
          <a:p>
            <a:pPr rtl="0"/>
            <a:r>
              <a:rPr lang="de-DE" noProof="0"/>
              <a:t>Mastertitelformat bearbeiten</a:t>
            </a:r>
            <a:endParaRPr lang="de-DE" noProof="0" dirty="0"/>
          </a:p>
        </p:txBody>
      </p:sp>
      <p:sp>
        <p:nvSpPr>
          <p:cNvPr id="7" name="Textplatzhalter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8" name="Textplatzhalter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9" name="Textplatzhalter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0" name="Textplatzhalter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11" name="Textplatzhalter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2" name="Textplatzhalter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3" name="Datumsplatzhalter 2"/>
          <p:cNvSpPr>
            <a:spLocks noGrp="1"/>
          </p:cNvSpPr>
          <p:nvPr>
            <p:ph type="dt" sz="half" idx="10"/>
          </p:nvPr>
        </p:nvSpPr>
        <p:spPr/>
        <p:txBody>
          <a:bodyPr rtlCol="0"/>
          <a:lstStyle/>
          <a:p>
            <a:pPr rtl="0"/>
            <a:fld id="{509B9F8F-6639-463B-9FB3-42044123F51F}"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n">
    <p:spTree>
      <p:nvGrpSpPr>
        <p:cNvPr id="1" name=""/>
        <p:cNvGrpSpPr/>
        <p:nvPr/>
      </p:nvGrpSpPr>
      <p:grpSpPr>
        <a:xfrm>
          <a:off x="0" y="0"/>
          <a:ext cx="0" cy="0"/>
          <a:chOff x="0" y="0"/>
          <a:chExt cx="0" cy="0"/>
        </a:xfrm>
      </p:grpSpPr>
      <p:pic>
        <p:nvPicPr>
          <p:cNvPr id="2" name="Bild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Bild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Bild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el 1"/>
          <p:cNvSpPr>
            <a:spLocks noGrp="1"/>
          </p:cNvSpPr>
          <p:nvPr>
            <p:ph type="title"/>
          </p:nvPr>
        </p:nvSpPr>
        <p:spPr>
          <a:xfrm>
            <a:off x="913794" y="609600"/>
            <a:ext cx="10353763" cy="970450"/>
          </a:xfrm>
        </p:spPr>
        <p:txBody>
          <a:bodyPr rtlCol="0"/>
          <a:lstStyle/>
          <a:p>
            <a:pPr rtl="0"/>
            <a:r>
              <a:rPr lang="de-DE" noProof="0"/>
              <a:t>Mastertitelformat bearbeiten</a:t>
            </a:r>
            <a:endParaRPr lang="de-DE" noProof="0" dirty="0"/>
          </a:p>
        </p:txBody>
      </p:sp>
      <p:sp>
        <p:nvSpPr>
          <p:cNvPr id="19" name="Textplatzhalter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0" name="Bildplatzhalt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1" name="Textplatzhalter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22" name="Textplatzhalter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3" name="Bildplatzhalt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4" name="Textplatzhalter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25" name="Textplatzhalter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26" name="Bildplatzhalt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27" name="Textplatzhalter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3" name="Datumsplatzhalter 2"/>
          <p:cNvSpPr>
            <a:spLocks noGrp="1"/>
          </p:cNvSpPr>
          <p:nvPr>
            <p:ph type="dt" sz="half" idx="10"/>
          </p:nvPr>
        </p:nvSpPr>
        <p:spPr/>
        <p:txBody>
          <a:bodyPr rtlCol="0"/>
          <a:lstStyle/>
          <a:p>
            <a:pPr rtl="0"/>
            <a:fld id="{069E6A23-504C-403E-B76B-B05505FCD76B}"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p:cNvSpPr>
            <a:spLocks noGrp="1"/>
          </p:cNvSpPr>
          <p:nvPr>
            <p:ph type="dt" sz="half" idx="10"/>
          </p:nvPr>
        </p:nvSpPr>
        <p:spPr/>
        <p:txBody>
          <a:bodyPr rtlCol="0"/>
          <a:lstStyle/>
          <a:p>
            <a:pPr rtl="0"/>
            <a:fld id="{9468F14C-D4F1-40B6-B1AD-A03EDAA6725D}"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95401" y="1761067"/>
            <a:ext cx="9590550" cy="1828813"/>
          </a:xfrm>
        </p:spPr>
        <p:txBody>
          <a:bodyPr rtlCol="0" anchor="b"/>
          <a:lstStyle>
            <a:lvl1pPr algn="ctr">
              <a:defRPr sz="4000" b="0" cap="none"/>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noProof="0"/>
              <a:t>Mastertextformat bearbeiten</a:t>
            </a:r>
          </a:p>
        </p:txBody>
      </p:sp>
      <p:sp>
        <p:nvSpPr>
          <p:cNvPr id="4" name="Datumsplatzhalter 3"/>
          <p:cNvSpPr>
            <a:spLocks noGrp="1"/>
          </p:cNvSpPr>
          <p:nvPr>
            <p:ph type="dt" sz="half" idx="10"/>
          </p:nvPr>
        </p:nvSpPr>
        <p:spPr/>
        <p:txBody>
          <a:bodyPr rtlCol="0"/>
          <a:lstStyle/>
          <a:p>
            <a:pPr rtl="0"/>
            <a:fld id="{AEC8E1CE-31A4-4DC1-9A14-A1FDAD407674}" type="datetime1">
              <a:rPr lang="de-DE" noProof="0" smtClean="0"/>
              <a:t>07.03.2023</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10353762" cy="1261872"/>
          </a:xfrm>
        </p:spPr>
        <p:txBody>
          <a:bodyPr rtlCol="0"/>
          <a:lstStyle/>
          <a:p>
            <a:pPr rtl="0"/>
            <a:r>
              <a:rPr lang="de-DE" noProof="0"/>
              <a:t>Mastertitelformat bearbeiten</a:t>
            </a:r>
            <a:endParaRPr lang="de-DE" noProof="0" dirty="0"/>
          </a:p>
        </p:txBody>
      </p:sp>
      <p:sp>
        <p:nvSpPr>
          <p:cNvPr id="3" name="Inhaltsplatzhalter 2"/>
          <p:cNvSpPr>
            <a:spLocks noGrp="1"/>
          </p:cNvSpPr>
          <p:nvPr>
            <p:ph sz="half" idx="1"/>
          </p:nvPr>
        </p:nvSpPr>
        <p:spPr>
          <a:xfrm>
            <a:off x="913795" y="2076450"/>
            <a:ext cx="4856841" cy="3622671"/>
          </a:xfrm>
        </p:spPr>
        <p:txBody>
          <a:bodyPr rtlCol="0" anchor="t">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p:cNvSpPr>
            <a:spLocks noGrp="1"/>
          </p:cNvSpPr>
          <p:nvPr>
            <p:ph sz="half" idx="2"/>
          </p:nvPr>
        </p:nvSpPr>
        <p:spPr>
          <a:xfrm>
            <a:off x="6410716" y="2076451"/>
            <a:ext cx="4856841" cy="3622672"/>
          </a:xfrm>
        </p:spPr>
        <p:txBody>
          <a:bodyPr rtlCol="0" anchor="t">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p:cNvSpPr>
            <a:spLocks noGrp="1"/>
          </p:cNvSpPr>
          <p:nvPr>
            <p:ph type="dt" sz="half" idx="10"/>
          </p:nvPr>
        </p:nvSpPr>
        <p:spPr/>
        <p:txBody>
          <a:bodyPr rtlCol="0"/>
          <a:lstStyle/>
          <a:p>
            <a:pPr rtl="0"/>
            <a:fld id="{8FE3744A-5A44-4BFF-92AA-16DA5E94BB83}"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20" name="Bild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Bild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el 1"/>
          <p:cNvSpPr>
            <a:spLocks noGrp="1"/>
          </p:cNvSpPr>
          <p:nvPr>
            <p:ph type="title"/>
          </p:nvPr>
        </p:nvSpPr>
        <p:spPr>
          <a:xfrm>
            <a:off x="913795" y="609600"/>
            <a:ext cx="10353762" cy="970450"/>
          </a:xfrm>
        </p:spPr>
        <p:txBody>
          <a:bodyPr rtlCol="0"/>
          <a:lstStyle>
            <a:lvl1pPr>
              <a:defRPr/>
            </a:lvl1pPr>
          </a:lstStyle>
          <a:p>
            <a:pPr rtl="0"/>
            <a:r>
              <a:rPr lang="de-DE" noProof="0"/>
              <a:t>Mastertitelformat bearbeiten</a:t>
            </a:r>
            <a:endParaRPr lang="de-DE" noProof="0" dirty="0"/>
          </a:p>
        </p:txBody>
      </p:sp>
      <p:sp>
        <p:nvSpPr>
          <p:cNvPr id="3" name="Textplatzhalter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p:cNvSpPr>
            <a:spLocks noGrp="1"/>
          </p:cNvSpPr>
          <p:nvPr>
            <p:ph type="dt" sz="half" idx="10"/>
          </p:nvPr>
        </p:nvSpPr>
        <p:spPr/>
        <p:txBody>
          <a:bodyPr rtlCol="0"/>
          <a:lstStyle/>
          <a:p>
            <a:pPr rtl="0"/>
            <a:fld id="{6DEDD9AE-23AE-4EB7-B3DB-242A1D8478FB}" type="datetime1">
              <a:rPr lang="de-DE" noProof="0" smtClean="0"/>
              <a:t>07.03.2023</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p:cNvSpPr>
            <a:spLocks noGrp="1"/>
          </p:cNvSpPr>
          <p:nvPr>
            <p:ph type="dt" sz="half" idx="10"/>
          </p:nvPr>
        </p:nvSpPr>
        <p:spPr/>
        <p:txBody>
          <a:bodyPr rtlCol="0"/>
          <a:lstStyle/>
          <a:p>
            <a:pPr rtl="0"/>
            <a:fld id="{BF42FB20-1F3E-43B9-A22C-6B636C25391A}" type="datetime1">
              <a:rPr lang="de-DE" noProof="0" smtClean="0"/>
              <a:t>07.03.2023</a:t>
            </a:fld>
            <a:endParaRPr lang="de-DE" noProof="0" dirty="0"/>
          </a:p>
        </p:txBody>
      </p:sp>
      <p:sp>
        <p:nvSpPr>
          <p:cNvPr id="4" name="Fußzeilenplatzhalter 3"/>
          <p:cNvSpPr>
            <a:spLocks noGrp="1"/>
          </p:cNvSpPr>
          <p:nvPr>
            <p:ph type="ftr" sz="quarter" idx="11"/>
          </p:nvPr>
        </p:nvSpPr>
        <p:spPr/>
        <p:txBody>
          <a:bodyPr rtlCol="0"/>
          <a:lstStyle/>
          <a:p>
            <a:pPr rtl="0"/>
            <a:endParaRPr lang="de-DE" noProof="0" dirty="0"/>
          </a:p>
        </p:txBody>
      </p:sp>
      <p:sp>
        <p:nvSpPr>
          <p:cNvPr id="5" name="Foliennummernplatzhalter 4"/>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667D78AD-A707-44D8-98C7-2E5BF17C114E}" type="datetime1">
              <a:rPr lang="de-DE" noProof="0" smtClean="0"/>
              <a:t>07.03.2023</a:t>
            </a:fld>
            <a:endParaRPr lang="de-DE" noProof="0" dirty="0"/>
          </a:p>
        </p:txBody>
      </p:sp>
      <p:sp>
        <p:nvSpPr>
          <p:cNvPr id="3" name="Fußzeilenplatzhalter 2"/>
          <p:cNvSpPr>
            <a:spLocks noGrp="1"/>
          </p:cNvSpPr>
          <p:nvPr>
            <p:ph type="ftr" sz="quarter" idx="11"/>
          </p:nvPr>
        </p:nvSpPr>
        <p:spPr/>
        <p:txBody>
          <a:bodyPr rtlCol="0"/>
          <a:lstStyle/>
          <a:p>
            <a:pPr rtl="0"/>
            <a:endParaRPr lang="de-DE" noProof="0" dirty="0"/>
          </a:p>
        </p:txBody>
      </p:sp>
      <p:sp>
        <p:nvSpPr>
          <p:cNvPr id="4" name="Foliennummernplatzhalter 3"/>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de-DE" noProof="0"/>
              <a:t>Mastertitelformat bearbeiten</a:t>
            </a:r>
            <a:endParaRPr lang="de-DE" noProof="0" dirty="0"/>
          </a:p>
        </p:txBody>
      </p:sp>
      <p:sp>
        <p:nvSpPr>
          <p:cNvPr id="3" name="Inhaltsplatzhalter 2"/>
          <p:cNvSpPr>
            <a:spLocks noGrp="1"/>
          </p:cNvSpPr>
          <p:nvPr>
            <p:ph idx="1"/>
          </p:nvPr>
        </p:nvSpPr>
        <p:spPr>
          <a:xfrm>
            <a:off x="4855633" y="609600"/>
            <a:ext cx="6411924" cy="5080001"/>
          </a:xfrm>
        </p:spPr>
        <p:txBody>
          <a:bodyPr rtlCol="0">
            <a:normAutofit/>
          </a:body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B7CDB1FF-C55B-4D31-A515-83B796043DD6}"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pPr/>
              <a:t>‹Nr.›</a:t>
            </a:fld>
            <a:endParaRPr lang="de-DE"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pic>
        <p:nvPicPr>
          <p:cNvPr id="22" name="Bild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el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de-DE" noProof="0"/>
              <a:t>Mastertitelformat bearbeiten</a:t>
            </a:r>
            <a:endParaRPr lang="de-DE" noProof="0" dirty="0"/>
          </a:p>
        </p:txBody>
      </p:sp>
      <p:sp>
        <p:nvSpPr>
          <p:cNvPr id="3" name="Bildplatzhalt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noProof="0"/>
              <a:t>Bild durch Klicken auf Symbol hinzufügen</a:t>
            </a:r>
            <a:endParaRPr lang="de-DE" noProof="0" dirty="0"/>
          </a:p>
        </p:txBody>
      </p:sp>
      <p:sp>
        <p:nvSpPr>
          <p:cNvPr id="4" name="Textplatzhalter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noProof="0"/>
              <a:t>Mastertextformat bearbeiten</a:t>
            </a:r>
          </a:p>
        </p:txBody>
      </p:sp>
      <p:sp>
        <p:nvSpPr>
          <p:cNvPr id="5" name="Datumsplatzhalter 4"/>
          <p:cNvSpPr>
            <a:spLocks noGrp="1"/>
          </p:cNvSpPr>
          <p:nvPr>
            <p:ph type="dt" sz="half" idx="10"/>
          </p:nvPr>
        </p:nvSpPr>
        <p:spPr/>
        <p:txBody>
          <a:bodyPr rtlCol="0"/>
          <a:lstStyle/>
          <a:p>
            <a:pPr rtl="0"/>
            <a:fld id="{65B3AE0C-9D3B-493D-AE1C-E837EBD1A420}" type="datetime1">
              <a:rPr lang="de-DE" noProof="0" smtClean="0"/>
              <a:t>07.03.2023</a:t>
            </a:fld>
            <a:endParaRPr lang="de-DE" noProof="0" dirty="0"/>
          </a:p>
        </p:txBody>
      </p:sp>
      <p:sp>
        <p:nvSpPr>
          <p:cNvPr id="6" name="Fußzeilenplatzhalter 5"/>
          <p:cNvSpPr>
            <a:spLocks noGrp="1"/>
          </p:cNvSpPr>
          <p:nvPr>
            <p:ph type="ftr" sz="quarter" idx="11"/>
          </p:nvPr>
        </p:nvSpPr>
        <p:spPr/>
        <p:txBody>
          <a:bodyPr rtlCol="0"/>
          <a:lstStyle/>
          <a:p>
            <a:pPr algn="l" rtl="0"/>
            <a:endParaRPr lang="de-DE" noProof="0" dirty="0"/>
          </a:p>
        </p:txBody>
      </p:sp>
      <p:sp>
        <p:nvSpPr>
          <p:cNvPr id="7" name="Foliennummernplatzhalter 6"/>
          <p:cNvSpPr>
            <a:spLocks noGrp="1"/>
          </p:cNvSpPr>
          <p:nvPr>
            <p:ph type="sldNum" sz="quarter" idx="12"/>
          </p:nvPr>
        </p:nvSpPr>
        <p:spPr/>
        <p:txBody>
          <a:bodyPr rtlCol="0"/>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de-DE" noProof="0" dirty="0"/>
              <a:t>Titelmasterformat durch Klicken bearbeiten</a:t>
            </a:r>
          </a:p>
        </p:txBody>
      </p:sp>
      <p:sp>
        <p:nvSpPr>
          <p:cNvPr id="3" name="Textplatzhalt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68BEABDA-98C7-4D1F-B6BB-CA7E2F630F9B}" type="datetime1">
              <a:rPr lang="de-DE" noProof="0" smtClean="0"/>
              <a:t>07.03.2023</a:t>
            </a:fld>
            <a:endParaRPr lang="de-DE" noProof="0" dirty="0"/>
          </a:p>
        </p:txBody>
      </p:sp>
      <p:sp>
        <p:nvSpPr>
          <p:cNvPr id="5" name="Fußzeilenplatzhalt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de-DE" noProof="0" dirty="0"/>
          </a:p>
        </p:txBody>
      </p:sp>
      <p:sp>
        <p:nvSpPr>
          <p:cNvPr id="6" name="Foliennummernplatzhalt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Alkenler</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p>
            <a:r>
              <a:t>1. Alkenleriň Tanyşdyrylyşy</a:t>
            </a:r>
          </a:p>
          <a:p>
            <a:r>
              <a:t>2. Alkenleriň Strukturasynyň Esasy Çeşmeleri</a:t>
            </a:r>
          </a:p>
          <a:p>
            <a:r>
              <a:t>3. Alkenleriň Fiziki Häsiýetleri</a:t>
            </a:r>
          </a:p>
          <a:p>
            <a:r>
              <a:t>4. Alkenleriň Himiki Häsiýetleri</a:t>
            </a:r>
          </a:p>
          <a:p>
            <a:r>
              <a:t>5. Alkenleriň Önümçilikde Ulanylyşy</a:t>
            </a:r>
          </a:p>
          <a:p>
            <a:r>
              <a:t>6. Alkenleriň Tebigy Çeşmeleri</a:t>
            </a:r>
          </a:p>
          <a:p>
            <a:r>
              <a:t>7. Alkenleriň Ähmiýeti we Geljekki Işler</a:t>
            </a:r>
          </a:p>
          <a:p>
            <a:r>
              <a:t>8.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Alkenleriň Tanyşdyrylyşy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Alkenler, doýmadyk uglerod-uglerod goşa bagly organiki birleşmeler bolup, umumy formulasy CnH2n görnüşindedir. Alkenleriň iň ýönekeý mysaly etilendir (C2H4). Bu birleşmeler himiýada we senagatda möhüm rol oýnaýarlar.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Alkenleriň Strukturasynyň Esasy Çeşmeleri</a:t>
            </a:r>
          </a:p>
        </p:txBody>
      </p:sp>
      <p:sp>
        <p:nvSpPr>
          <p:cNvPr id="3" name="Content Placeholder 2"/>
          <p:cNvSpPr>
            <a:spLocks noGrp="1"/>
          </p:cNvSpPr>
          <p:nvPr>
            <p:ph idx="1"/>
          </p:nvPr>
        </p:nvSpPr>
        <p:spPr/>
        <p:txBody>
          <a:bodyPr/>
          <a:lstStyle/>
          <a:p/>
          <a:p>
            <a:r>
              <a:t>Alkenler uglerod atomlarynyň arasyndaky goşa baglar bilen häsiýetlendirilýär. Bu baglar, uglerod atomlarynyň arasynda pi we sigma baglarynyň bolmagyny aňladýar. Goşa baglar birleşmäniň reaktiwligine täsir edýär we dürli himiki reaksiýalary geçirip biler.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Alkenleriň Fiziki Häsiýetleri</a:t>
            </a:r>
          </a:p>
        </p:txBody>
      </p:sp>
      <p:sp>
        <p:nvSpPr>
          <p:cNvPr id="3" name="Content Placeholder 2"/>
          <p:cNvSpPr>
            <a:spLocks noGrp="1"/>
          </p:cNvSpPr>
          <p:nvPr>
            <p:ph idx="1"/>
          </p:nvPr>
        </p:nvSpPr>
        <p:spPr/>
        <p:txBody>
          <a:bodyPr/>
          <a:lstStyle/>
          <a:p/>
          <a:p>
            <a:r>
              <a:t>Alkenler, molekulalarynyň gurluşyna görä dürli fiziki häsiýetlere eýe bolup bilerler. Mysal üçin, etilen we propilen gaz ýagdaýynda bolup, ýokary molekulaly alkenler suwuk ýa-da gaty ýagdaýda bolup biler. Alkenleriň erginligi we gaýnama nokatlary hem molekulalaryň ululygyna baglydyr.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Alkenleriň Himiki Häsiýetleri</a:t>
            </a:r>
          </a:p>
        </p:txBody>
      </p:sp>
      <p:sp>
        <p:nvSpPr>
          <p:cNvPr id="3" name="Content Placeholder 2"/>
          <p:cNvSpPr>
            <a:spLocks noGrp="1"/>
          </p:cNvSpPr>
          <p:nvPr>
            <p:ph idx="1"/>
          </p:nvPr>
        </p:nvSpPr>
        <p:spPr/>
        <p:txBody>
          <a:bodyPr/>
          <a:lstStyle/>
          <a:p/>
          <a:p>
            <a:r>
              <a:t>Alkenler, goşa baglary sebäpli ýokary derejede reaktiw birleşmelerdir. Olaryň esasy reaksiýalaryna goşulma reaksiýalary, polimerizasiýa we oksidlenme reaksiýalary girýär. Mysal üçin, etilen polietilen polimerine öwrülip biler.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Alkenleriň Önümçilikde Ulanylyşy</a:t>
            </a:r>
          </a:p>
        </p:txBody>
      </p:sp>
      <p:sp>
        <p:nvSpPr>
          <p:cNvPr id="3" name="Content Placeholder 2"/>
          <p:cNvSpPr>
            <a:spLocks noGrp="1"/>
          </p:cNvSpPr>
          <p:nvPr>
            <p:ph idx="1"/>
          </p:nvPr>
        </p:nvSpPr>
        <p:spPr/>
        <p:txBody>
          <a:bodyPr/>
          <a:lstStyle/>
          <a:p/>
          <a:p>
            <a:r>
              <a:t>Alkenler köp sanly önümçilikde möhüm çig mal bolup hyzmat edýärler. Etilen we propilen plastmassa, rezin, we beýleki polimerleriň önümçiliginde ulanylýar. Şeýle hem, alkenler dürli organiki birleşmeleriň sintezinde ulanylýar.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Alkenleriň Tebigy Çeşmeleri</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Alkenler tebigatda hem duş gelýär. Mysal üçin, izopren tebigy rezinleriň esasy birleşmesi bolup durýar. Şeýle hem, käbir ösümlikleriň we haýwanlaryň metabolizmasynda alkenler öndürilýär.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Content Placeholder 2"/>
          <p:cNvSpPr>
            <a:spLocks noGrp="1"/>
          </p:cNvSpPr>
          <p:nvPr>
            <p:ph idx="1"/>
          </p:nvPr>
        </p:nvSpPr>
        <p:spPr/>
        <p:txBody>
          <a:bodyPr/>
          <a:lstStyle/>
          <a:p/>
          <a:p>
            <a:r>
              <a:t>Alkenler doýmadyk uglerod-uglerod goşa bagly organiki birleşmeler bolup, himiýada we senagatda möhüm orna eýedir. Olaryň fiziki we himiki häsiýetleri köp sanly önümçilikde ulanylýar. Geljekde alkenleriň has köp ugurlarda ulanylmagy mümkin.</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08_TF55705232.potx" id="{C2693DD5-6559-4F60-BB71-3DF0B32289E4}" vid="{FE5FC937-8F54-4BE4-8F9D-44E1A9D18C6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{5DE2F419-AD40-4967-A74C-8BD2D0DFEE43}tf55705232_win32</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Calibri</vt:lpstr>
      <vt:lpstr>Goudy Old Style</vt:lpstr>
      <vt:lpstr>Wingdings 2</vt:lpstr>
      <vt:lpstr>SlateVTI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2023-03-07T11:58:14Z</dcterms:created>
  <dcterms:modified xsi:type="dcterms:W3CDTF">2023-03-07T11:59:04Z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