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```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Paralel Algoritmleri Ulgamlara Ornaşdyrmak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Paralel algoritmleriň dürli ulgamlara ornaşdyrylmagy we optimizasiýasy barada gürrüň ederis. Bu bölümde, paralel algoritmleriň dürli platformalarda nädip işledilýändigi we olaryň netijeliliginiň nähili ýokarlandyrylyp bilinjekdigi barada maglumat bereris.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Paralel Algoritmleriň Meseleleri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Paralel algoritmleriň çözýän meseleleri we olaryň çözgütleri barada gürrüň ederis. Bu bölümde, paralel algoritmleriň dürli meselelerde ulanylyş ugurlaryny we olaryň çözgütlerini ara alyp maslahatlaşarys.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Paralel Programmirlemegiň Geljegi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Paralel programmirlemegiň geljekde nähili ösüşlere eýe boljakdygyny we täze tehnologiýalaryň bu ugra nähili täsir etjekdigini ara alyp maslahatlaşarys. Bu bölümde, täze tendensiýalar we mümkinçilikler barada maglumat bereris.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 prezentasiýada biz paralel programmirlemegiň esasy düşünjelerini, onuň taryhyny, modellerini, teoriýasyny we ulanylyş ugurlaryny ara alyp maslahatlaşdyk. Paralel programmirlemegiň häzirki we geljekde nähili ösüşlere eýe boljakdygy barada maglumat berildi.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Parallel Programmirlemek Algoritmleri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Giriş we Parallelligiň Esasy Düşünjeleri</a:t>
            </a:r>
          </a:p>
          <a:p>
            <a:r>
              <a:t>2. Paralel Programmirlemegiň Zerurlygy</a:t>
            </a:r>
          </a:p>
          <a:p>
            <a:r>
              <a:t>3. Paralel Algoritmleriň Taryhy</a:t>
            </a:r>
          </a:p>
          <a:p>
            <a:r>
              <a:t>4. Paralel Programmirlemegiň Modellleri</a:t>
            </a:r>
          </a:p>
          <a:p>
            <a:r>
              <a:t>5. Paralel Algoritmleriň Klasifikasiýasy</a:t>
            </a:r>
          </a:p>
          <a:p>
            <a:r>
              <a:t>6. Paralel Algoritmleriň Teoriýasy</a:t>
            </a:r>
          </a:p>
          <a:p>
            <a:r>
              <a:t>7. Paralel Algoritmleri Ulgamlara Ornaşdyrmak</a:t>
            </a:r>
          </a:p>
          <a:p>
            <a:r>
              <a:t>8. Paralel Algoritmleriň Meseleleri</a:t>
            </a:r>
          </a:p>
          <a:p>
            <a:r>
              <a:t>9. Paralel Programmirlemegiň Geljegi</a:t>
            </a:r>
          </a:p>
          <a:p>
            <a:r>
              <a:t>10. Netije we Jemleýji Gözden Geçiriş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Giriş we Parallelligiň Esasy Düşünjeleri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Parallellik, bir wagtyň özünde birnäçe işi ýerine ýetirmek üçin ulgamlaryň kuwwatyny ulanmaga mümkinçilik berýär. Bu bölümde, parallelligiň esasy düşünjelerini we onuň maglumatlary işlemekdäki ähmiýetini düşündireris.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Paralel Programmirlemegiň Zerurlygy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Paralel programmirlemek, has çylşyrymly we köp maglumatly meseleleri çözmek üçin zerurdyr. Bu bölümde, paralel programmirlemegiň näme üçin möhümdigini we haýsy ýagdaýlarda ulanylyp bilinjekdigini ara alyp maslahatlaşarys.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Paralel Algoritmleriň Taryhy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Paralel algoritmleriň ösüş taryhyna göz aýlarys. Bu bölümde, ilkinji paralel ulgamlardan häzirki zaman ýokary öndürijilikli hasaplama ulgamlaryna çenli taryhy ösüşleri öwrenersiňiz.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Paralel Programmirlemegiň Modellleri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Paralel programmirlemegiň dürli modellerini ara alyp maslahatlaşarys. Bu bölümde, SIMD, MIMD, SISD we MISD ýaly modelleriň aýratynlyklaryny we ulanylyş ugurlaryny öwrenersiňiz.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Paralel Algoritmleriň Klasifikasiýasy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Paralel algoritmleriň dürli görnüşlerini we olaryň aýratynlyklaryny öwrenmek. Bu bölümde, maglumatlara esaslanýan, işleýişe esaslanýan we gibrid paralel algoritmleriň klassifikasiýasyny ara alyp maslahatlaşarys.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Paralel Algoritmleriň Teoriýasy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Paralel algoritmleriň teoriýasyna serederis. Bu bölümde, paralel algoritmleriň netijeliligini we olaryň amalyýetde nädip işleýändigini öwrenmek üçin teoriýalaryň nähili ulanyljakdygyny ara alyp maslahatlaşarys.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Katalog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Käch, Timon</dc:creator>
  <cp:lastModifiedBy>Käch, Timon</cp:lastModifiedBy>
  <cp:revision>2</cp:revision>
  <dcterms:created xsi:type="dcterms:W3CDTF">2023-03-07T10:31:54Z</dcterms:created>
  <dcterms:modified xsi:type="dcterms:W3CDTF">2023-03-07T10:33:06Z</dcterms:modified>
</cp:coreProperties>
</file>