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Life's Purpose: A Philosophical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Life's Purpose</a:t>
            </a:r>
          </a:p>
          <a:p>
            <a:r>
              <a:t>2. Different Perspectives on Life's Purpose</a:t>
            </a:r>
          </a:p>
          <a:p>
            <a:r>
              <a:t>3. Finding Meaning and Fulfillment</a:t>
            </a:r>
          </a:p>
          <a:p>
            <a:r>
              <a:t>4. Living a Purposeful Life</a:t>
            </a:r>
          </a:p>
          <a:p>
            <a:r>
              <a:t>5. Conclusion and Reflection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Life's Purpose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- What is the purpose of life?</a:t>
            </a:r>
          </a:p>
          <a:p>
            <a:r>
              <a:t>- Why is it important to explore this question?</a:t>
            </a:r>
          </a:p>
          <a:p>
            <a:r>
              <a:t>- How can understanding life's purpose impact our choices and actions?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 Perspectives on Life's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Religious views on the purpose of life</a:t>
            </a:r>
          </a:p>
          <a:p>
            <a:r>
              <a:t>- Philosophical perspectives on existentialism and nihilism</a:t>
            </a:r>
          </a:p>
          <a:p>
            <a:r>
              <a:t>- Scientific viewpoints on life's meaning and evolution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 Meaning and Fulfillment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Reflecting on personal values and goals</a:t>
            </a:r>
          </a:p>
          <a:p>
            <a:r>
              <a:t>- Seeking purpose through relationships and experiences</a:t>
            </a:r>
          </a:p>
          <a:p>
            <a:r>
              <a:t>- Strategies for discovering and nurturing a sense of purpose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Living a Purposeful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Setting goals and working towards them</a:t>
            </a:r>
          </a:p>
          <a:p>
            <a:r>
              <a:t>- Embracing challenges and setbacks as part of the journey</a:t>
            </a:r>
          </a:p>
          <a:p>
            <a:r>
              <a:t>- Cultivating gratitude and mindfulness in daily life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Living a Purposeful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Life's purpose is a complex and personal concept that varies among individuals and cultures.</a:t>
            </a:r>
          </a:p>
          <a:p>
            <a:r>
              <a:t>- By exploring different perspectives and reflecting on our values, we can find meaning and fulfillment in our lives.</a:t>
            </a:r>
          </a:p>
          <a:p>
            <a:r>
              <a:t>- Living a purposeful life involves setting goals, embracing challenges, and practicing gratitude.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MacBook Pro</cp:lastModifiedBy>
  <cp:revision>3</cp:revision>
  <dcterms:created xsi:type="dcterms:W3CDTF">2023-03-07T12:08:31Z</dcterms:created>
  <dcterms:modified xsi:type="dcterms:W3CDTF">2024-05-26T18:25:19Z</dcterms:modified>
</cp:coreProperties>
</file>