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```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Sport Awto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MAZMUNYŇ SANAWY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Sport Awto Näme?</a:t>
            </a:r>
          </a:p>
          <a:p>
            <a:r>
              <a:t>2. Sport Awtolaryň Taryhy</a:t>
            </a:r>
          </a:p>
          <a:p>
            <a:r>
              <a:t>3. Sport Awtolaryň Tehniki Häsiýetleri</a:t>
            </a:r>
          </a:p>
          <a:p>
            <a:r>
              <a:t>4. Sport Awtolaryň Meseleleri we Geljegi</a:t>
            </a:r>
          </a:p>
          <a:p>
            <a:r>
              <a:t>5. Netije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Sport Awto Näme?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Sport awto, ýokary tizlik, güýçli hereketlendirijiler we ajaýyp dolandyryş ukyplary bilen tapawutlanýan awtomobillerdir. Olar, esasan, sport ýaryşlary üçin niýetlenendir we adaty awtomobillerden has ýokary tehniki aýratynlyklara eýedirler.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Sport Awtolaryň Taryhy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Sport awtolaryň taryhy 20-nji asyryň başlaryna baryp ýetýär. Ilkibaşda diňe ýaryşlarda ulanylan bu awtomobiller, soňra has giňden ulanylyp başlandy. 1960-70-nji ýyllarda Ferrari, Porsche, Lamborghini ýaly meşhur markalar sport awtolaryň bazarynda öňdäki orunlary eýelediler.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Sport Awtolaryň Tehniki Häsiýetleri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Sport awtolaryň esasy tehniki häsiýetleri:</a:t>
            </a:r>
          </a:p>
          <a:p>
            <a:r>
              <a:t>- Güýçli hereketlendirijiler (V8, V10, V12)</a:t>
            </a:r>
          </a:p>
          <a:p>
            <a:r>
              <a:t>- Ajaýyp dolandyryş we aerodinamiki dizaýn</a:t>
            </a:r>
          </a:p>
          <a:p>
            <a:r>
              <a:t>- Ýokary tizlik we çaltlanma ukyby</a:t>
            </a:r>
          </a:p>
          <a:p>
            <a:r>
              <a:t>- Lighweight materiallar (karbon süýüm, alýuminiý)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Sport Awtolaryň Meseleleri we Geljegi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Sport awtolaryň esasy meseleleri:</a:t>
            </a:r>
          </a:p>
          <a:p>
            <a:r>
              <a:t>- Ýokary bahalar we hyzmat çykdajylary</a:t>
            </a:r>
          </a:p>
          <a:p>
            <a:r>
              <a:t>- Ekologiýa meseleleri (kömürturşy gazynyň çykarylyşy)</a:t>
            </a:r>
          </a:p>
          <a:p>
            <a:r>
              <a:t>Geljegi: Elektrikli sport awtolar we awtonom sürüş tehnologiýalary bu meseleleri çözmekde uly rol oýnap bilerler.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Netije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Bu prezentasiýada sport awtolaryň taryhy, tehniki häsiýetleri we olaryň häzirki meseleleri barada gürrüň berdik. Sport awtolar tehnologiýanyň iň soňky gazananlaryny özünde jemleýär we geljekde has-da kämilleşmegi dowam eder.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ket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TM10001115[[fn=Paket]]</Template>
  <TotalTime>0</TotalTime>
  <Words>0</Words>
  <Application>Microsoft Office PowerPoint</Application>
  <PresentationFormat>Breitbild</PresentationFormat>
  <Paragraphs>0</Paragraphs>
  <Slides>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0</vt:i4>
      </vt:variant>
    </vt:vector>
  </HeadingPairs>
  <TitlesOfParts>
    <vt:vector size="3" baseType="lpstr">
      <vt:lpstr>Arial</vt:lpstr>
      <vt:lpstr>Gill Sans MT</vt:lpstr>
      <vt:lpstr>Paket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Käch, Timon</dc:creator>
  <cp:lastModifiedBy>Käch, Timon</cp:lastModifiedBy>
  <cp:revision>1</cp:revision>
  <dcterms:created xsi:type="dcterms:W3CDTF">2023-03-07T12:06:12Z</dcterms:created>
  <dcterms:modified xsi:type="dcterms:W3CDTF">2023-03-07T12:06:26Z</dcterms:modified>
</cp:coreProperties>
</file>