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HALKARA HYZMATDAŞLYK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Oguz han adyndaky inžener tehnologiýalar uniwersiteti dünýäniň dürli uniwersitetleri we ylmy merkezleri bilen hyzmatdaşlyk edýär. Bu bolsa talyplaryň halkara derejesinde bilim almaklaryna mümkinçilik berýär.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OKUW MEÝILNAMASY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Okuw meýilnamasy häzirki zaman talaplaryna laýyklykda düzülendir. Tejribe we teoriýa bilelikde öwredilýär, bu bolsa talyplaryň bilim derejelerini ýokarlandyrýar.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TEJRIBÄ ESASLANÝAN OKUW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Talyp okuwynyň esasy bölegi tejribä esaslanýar. Laboratoriýa işleri, praktikalar we taslamalar arkaly talyplar öz bilimlerini berkitýärler.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TEJRIBÄ ESASLANÝAN OKUW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Türkmenistanyň Oguz han adyndaky inžener tehnologiýalar uniwersiteti ýokary hilli bilim bermäge we inženerçilik boýunça öňdebaryjy hünärmenleri taýýarlamaga gönükdirilendir. Bu ýerde aljak bilimiňiz size geljekde uly mümkinçilikler açar.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TEJRIBÄ ESASLANÝAN OKUW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Türkmenistanyň Oguz han adyndaky inžener tehnologiýalar uniwersiteti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Giriş</a:t>
            </a:r>
          </a:p>
          <a:p>
            <a:r>
              <a:t>2. Uniwersitetiň taryhy</a:t>
            </a:r>
          </a:p>
          <a:p>
            <a:r>
              <a:t>3. Fakultetler we bölümler</a:t>
            </a:r>
          </a:p>
          <a:p>
            <a:r>
              <a:t>4. Mugallymlar we işgärler</a:t>
            </a:r>
          </a:p>
          <a:p>
            <a:r>
              <a:t>5. Talyp durmuşy</a:t>
            </a:r>
          </a:p>
          <a:p>
            <a:r>
              <a:t>6. Tehnologik enjamlar we mümkinçilikler</a:t>
            </a:r>
          </a:p>
          <a:p>
            <a:r>
              <a:t>7. Halkara hyzmatdaşlyk</a:t>
            </a:r>
          </a:p>
          <a:p>
            <a:r>
              <a:t>8. Okuw meýilnamasy</a:t>
            </a:r>
          </a:p>
          <a:p>
            <a:r>
              <a:t>9. Tejribä esaslanýan okuw</a:t>
            </a:r>
          </a:p>
          <a:p>
            <a:r>
              <a:t>10. Netije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Türkmenistanyň Oguz han adyndaky inžener tehnologiýalar uniwersitetine hoş geldiňiz! Bu uniwersitet inženerçilik we tehnologiýa ugurlarynda ýokary hilli bilim bermäge gönükdirilendir.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UNIWERSTITIŇ TARYHY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Oguz han adyndaky inžener tehnologiýalar uniwersiteti 2016-njy ýylda döredildi we ol Türkmenistanda inženerçilik boýunça öňdebaryjy okuw jaýlarynyň biridir.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FAKULTETLER WE BÖLÜMLER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Uniwersitetde dürli ugurlar boýunça fakultetler we bölümler bar: Elektrotehnika, Informatika, Mehanika, Himiýa inženerligi we başgalar.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MUGALLYMLAR WE IŞGÄRLER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Uniwersitetde ýokary derejeli we tejribeli mugallymlar hem-de ylmy işgärler işleýärler. Olar talyplara ýokary hilli bilim bermek üçin ähli tagallalary edýärler.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TALYP DURMUŞY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Talyp durmuşynyň baý we köpugurlylygy bilen tapawutlanýar. Sport, medeniýet, we jemgyýetçilik çäreleri talyplaryň durmuşyny baýlaşdyrýar.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TEHNOLOGIK ENJAMLAR WE MÜMKINÇILIKLER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Uniwersitetiň döwrebap labaratoriýalary, tehnologik enjamlary we kompýuter merkezleri bar. Bu ýerde talyplar iň täze tehnologiýalar bilen işleşip bilýärler.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