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Molecules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Molecules</a:t>
            </a:r>
          </a:p>
          <a:p>
            <a:r>
              <a:t>2. Structure of Molecules</a:t>
            </a:r>
          </a:p>
          <a:p>
            <a:r>
              <a:t>3. Importance of Molecules</a:t>
            </a:r>
          </a:p>
          <a:p>
            <a:r>
              <a:t>4. Applications of Molecules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Molecules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Molecules are the building blocks of matter, consisting of atoms held together by chemical bonds. They can be simple like water or complex like DNA.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 of Molecules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Molecules have unique structures based on the arrangement of atoms. This structure determines their properties and interactions with other molecules.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and Applications of Molecules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Molecules play a crucial role in various biological processes, industries, and technologies. Understanding molecules is essential for advancements in medicine, materials science, and more.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and Applications of Molecules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Molecules are fundamental in understanding the world around us, influencing everything from our bodies to the products we use. Studying molecules opens doors to innovations and discoveries.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Impact</vt:lpstr>
      <vt:lpstr>Badge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2023-03-07T12:07:15Z</dcterms:created>
  <dcterms:modified xsi:type="dcterms:W3CDTF">2023-03-07T12:07:58Z</dcterms:modified>
</cp:coreProperties>
</file>