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9144000" cy="5143500" type="screen16x9"/>
  <p:notesSz cx="6858000" cy="9144000"/>
  <p:embeddedFontLst>
    <p:embeddedFont>
      <p:font typeface="Helvetica" panose="020B0604020202020204" pitchFamily="3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9" d="100"/>
          <a:sy n="99" d="100"/>
        </p:scale>
        <p:origin x="92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000000"/>
                </a:solidFill>
                <a:latin typeface="Arial"/>
                <a:ea typeface="Arial"/>
                <a:cs typeface="Arial"/>
                <a:sym typeface="Arial"/>
              </a:rPr>
              <a:t>SELECT DATE_TRUNC('month',rental_date) AS mon, staff_id,</a:t>
            </a:r>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000000"/>
                </a:solidFill>
                <a:latin typeface="Arial"/>
                <a:ea typeface="Arial"/>
                <a:cs typeface="Arial"/>
                <a:sym typeface="Arial"/>
              </a:rPr>
              <a:t>            COUNT(rental_id)</a:t>
            </a:r>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000000"/>
                </a:solidFill>
                <a:latin typeface="Arial"/>
                <a:ea typeface="Arial"/>
                <a:cs typeface="Arial"/>
                <a:sym typeface="Arial"/>
              </a:rPr>
              <a:t>FROM  rental</a:t>
            </a:r>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000000"/>
                </a:solidFill>
                <a:latin typeface="Arial"/>
                <a:ea typeface="Arial"/>
                <a:cs typeface="Arial"/>
                <a:sym typeface="Arial"/>
              </a:rPr>
              <a:t>GROUP BY mon, staff_id</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000000"/>
                </a:solidFill>
                <a:latin typeface="Arial"/>
                <a:ea typeface="Arial"/>
                <a:cs typeface="Arial"/>
                <a:sym typeface="Arial"/>
              </a:rPr>
              <a:t>ORDER BY mon, staff_id</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 This query isn’t as complex as yours should be, as there isn’t a join - this is just an example template of what your ending slide should like */</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1" name="Google Shape;11;p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12" name="Google Shape;12;p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3" name="Google Shape;23;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marR="0" lvl="0" indent="-342900" algn="ctr"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6372275" y="1385875"/>
            <a:ext cx="2377200" cy="31053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400"/>
              <a:buFont typeface="Arial"/>
              <a:buNone/>
            </a:pPr>
            <a:r>
              <a:rPr lang="en-US" sz="1400" b="0" i="0" u="none" strike="noStrike" cap="none" dirty="0">
                <a:solidFill>
                  <a:schemeClr val="dk2"/>
                </a:solidFill>
                <a:latin typeface="Helvetica" panose="020B0604020202020204" pitchFamily="34" charset="0"/>
                <a:ea typeface="Open Sans"/>
                <a:cs typeface="Helvetica" panose="020B0604020202020204" pitchFamily="34" charset="0"/>
                <a:sym typeface="Open Sans"/>
              </a:rPr>
              <a:t>The movie categories that families watch most are "Family" and "Animation," with 69 and 66 rentals, respectively. These two categories are the most popular among family audiences based on the number of rentals recorded.</a:t>
            </a:r>
            <a:endParaRPr sz="1400" b="0" i="0" u="none" strike="noStrike" cap="none" dirty="0">
              <a:solidFill>
                <a:schemeClr val="dk2"/>
              </a:solidFill>
              <a:latin typeface="Helvetica" panose="020B0604020202020204" pitchFamily="34" charset="0"/>
              <a:ea typeface="Open Sans"/>
              <a:cs typeface="Helvetica" panose="020B0604020202020204" pitchFamily="34" charset="0"/>
              <a:sym typeface="Open Sans"/>
            </a:endParaRPr>
          </a:p>
        </p:txBody>
      </p:sp>
      <p:sp>
        <p:nvSpPr>
          <p:cNvPr id="55" name="Google Shape;55;p13"/>
          <p:cNvSpPr txBox="1">
            <a:spLocks noGrp="1"/>
          </p:cNvSpPr>
          <p:nvPr>
            <p:ph type="title"/>
          </p:nvPr>
        </p:nvSpPr>
        <p:spPr>
          <a:xfrm>
            <a:off x="0" y="0"/>
            <a:ext cx="9144000" cy="795600"/>
          </a:xfrm>
          <a:prstGeom prst="rect">
            <a:avLst/>
          </a:prstGeom>
          <a:solidFill>
            <a:srgbClr val="0737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800"/>
              <a:buFont typeface="Arial"/>
              <a:buNone/>
            </a:pPr>
            <a:r>
              <a:rPr lang="en-US" dirty="0">
                <a:solidFill>
                  <a:srgbClr val="FFFFFF"/>
                </a:solidFill>
                <a:latin typeface="Helvetica" panose="020B0604020202020204" pitchFamily="34" charset="0"/>
                <a:ea typeface="Open Sans"/>
                <a:cs typeface="Helvetica" panose="020B0604020202020204" pitchFamily="34" charset="0"/>
                <a:sym typeface="Open Sans"/>
              </a:rPr>
              <a:t>The categories of movies that families watch most</a:t>
            </a:r>
            <a:endParaRPr lang="en-US" sz="2800" b="0" i="0" u="none" strike="noStrike" cap="none" dirty="0">
              <a:solidFill>
                <a:srgbClr val="FFFFFF"/>
              </a:solidFill>
              <a:latin typeface="Helvetica" panose="020B0604020202020204" pitchFamily="34" charset="0"/>
              <a:ea typeface="Open Sans"/>
              <a:cs typeface="Helvetica" panose="020B0604020202020204" pitchFamily="34" charset="0"/>
              <a:sym typeface="Open Sans"/>
            </a:endParaRPr>
          </a:p>
        </p:txBody>
      </p:sp>
      <p:pic>
        <p:nvPicPr>
          <p:cNvPr id="3" name="Рисунок 2">
            <a:extLst>
              <a:ext uri="{FF2B5EF4-FFF2-40B4-BE49-F238E27FC236}">
                <a16:creationId xmlns:a16="http://schemas.microsoft.com/office/drawing/2014/main" id="{1987B183-44D6-4677-A930-280A55ABDC5C}"/>
              </a:ext>
            </a:extLst>
          </p:cNvPr>
          <p:cNvPicPr>
            <a:picLocks noChangeAspect="1"/>
          </p:cNvPicPr>
          <p:nvPr/>
        </p:nvPicPr>
        <p:blipFill>
          <a:blip r:embed="rId3"/>
          <a:stretch>
            <a:fillRect/>
          </a:stretch>
        </p:blipFill>
        <p:spPr>
          <a:xfrm>
            <a:off x="550964" y="1131250"/>
            <a:ext cx="5346141" cy="3712598"/>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121</Words>
  <Application>Microsoft Office PowerPoint</Application>
  <PresentationFormat>Экран (16:9)</PresentationFormat>
  <Paragraphs>10</Paragraphs>
  <Slides>1</Slides>
  <Notes>1</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vt:i4>
      </vt:variant>
    </vt:vector>
  </HeadingPairs>
  <TitlesOfParts>
    <vt:vector size="4" baseType="lpstr">
      <vt:lpstr>Helvetica</vt:lpstr>
      <vt:lpstr>Arial</vt:lpstr>
      <vt:lpstr>Simple Light</vt:lpstr>
      <vt:lpstr>The categories of movies that families watch most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movies that families watch most</dc:title>
  <cp:lastModifiedBy>DrimbleJS</cp:lastModifiedBy>
  <cp:revision>8</cp:revision>
  <dcterms:modified xsi:type="dcterms:W3CDTF">2023-07-18T06:26:28Z</dcterms:modified>
</cp:coreProperties>
</file>