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906" y="7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AEAC-1AB2-4D17-B230-74A2E52F06D7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9F32B-166E-4134-BD67-BB16327BE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451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AEAC-1AB2-4D17-B230-74A2E52F06D7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9F32B-166E-4134-BD67-BB16327BE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76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AEAC-1AB2-4D17-B230-74A2E52F06D7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9F32B-166E-4134-BD67-BB16327BE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781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AEAC-1AB2-4D17-B230-74A2E52F06D7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9F32B-166E-4134-BD67-BB16327BE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0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AEAC-1AB2-4D17-B230-74A2E52F06D7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9F32B-166E-4134-BD67-BB16327BE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062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AEAC-1AB2-4D17-B230-74A2E52F06D7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9F32B-166E-4134-BD67-BB16327BE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437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AEAC-1AB2-4D17-B230-74A2E52F06D7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9F32B-166E-4134-BD67-BB16327BE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16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AEAC-1AB2-4D17-B230-74A2E52F06D7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9F32B-166E-4134-BD67-BB16327BE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64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AEAC-1AB2-4D17-B230-74A2E52F06D7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9F32B-166E-4134-BD67-BB16327BE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913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AEAC-1AB2-4D17-B230-74A2E52F06D7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9F32B-166E-4134-BD67-BB16327BE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009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AEAC-1AB2-4D17-B230-74A2E52F06D7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9F32B-166E-4134-BD67-BB16327BE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9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0AEAC-1AB2-4D17-B230-74A2E52F06D7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9F32B-166E-4134-BD67-BB16327BE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4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871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853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048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954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44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162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872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950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862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7629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Широкоэкранный</PresentationFormat>
  <Paragraphs>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Jasurbek Ruzimov</dc:creator>
  <cp:lastModifiedBy>Jasurbek Ruzimov</cp:lastModifiedBy>
  <cp:revision>2</cp:revision>
  <dcterms:created xsi:type="dcterms:W3CDTF">2023-06-23T18:56:56Z</dcterms:created>
  <dcterms:modified xsi:type="dcterms:W3CDTF">2023-06-23T19:12:38Z</dcterms:modified>
</cp:coreProperties>
</file>