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7" r:id="rId4"/>
    <p:sldId id="258" r:id="rId5"/>
    <p:sldId id="259" r:id="rId6"/>
    <p:sldId id="260" r:id="rId7"/>
    <p:sldId id="261" r:id="rId8"/>
    <p:sldId id="263" r:id="rId9"/>
    <p:sldId id="268" r:id="rId10"/>
    <p:sldId id="266"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4660"/>
  </p:normalViewPr>
  <p:slideViewPr>
    <p:cSldViewPr snapToGrid="0">
      <p:cViewPr varScale="1">
        <p:scale>
          <a:sx n="66" d="100"/>
          <a:sy n="66" d="100"/>
        </p:scale>
        <p:origin x="552"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FDE45-02B7-41BD-99A1-F13E9CCEE57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94F3DCC-B4DC-417E-86A7-09255564E50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F444E80-D43D-4B7F-826B-BA7A705015CB}"/>
              </a:ext>
            </a:extLst>
          </p:cNvPr>
          <p:cNvSpPr>
            <a:spLocks noGrp="1"/>
          </p:cNvSpPr>
          <p:nvPr>
            <p:ph type="dt" sz="half" idx="10"/>
          </p:nvPr>
        </p:nvSpPr>
        <p:spPr/>
        <p:txBody>
          <a:bodyPr/>
          <a:lstStyle/>
          <a:p>
            <a:fld id="{43A0806C-3745-4D3E-B0AD-067FE0426DA5}" type="datetimeFigureOut">
              <a:rPr lang="en-US" smtClean="0"/>
              <a:t>1/27/2025</a:t>
            </a:fld>
            <a:endParaRPr lang="en-US"/>
          </a:p>
        </p:txBody>
      </p:sp>
      <p:sp>
        <p:nvSpPr>
          <p:cNvPr id="5" name="Footer Placeholder 4">
            <a:extLst>
              <a:ext uri="{FF2B5EF4-FFF2-40B4-BE49-F238E27FC236}">
                <a16:creationId xmlns:a16="http://schemas.microsoft.com/office/drawing/2014/main" id="{92738FCF-368E-4FA5-A573-42C451EE38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139B13-4868-49F7-814E-4A24DDA0F0DD}"/>
              </a:ext>
            </a:extLst>
          </p:cNvPr>
          <p:cNvSpPr>
            <a:spLocks noGrp="1"/>
          </p:cNvSpPr>
          <p:nvPr>
            <p:ph type="sldNum" sz="quarter" idx="12"/>
          </p:nvPr>
        </p:nvSpPr>
        <p:spPr/>
        <p:txBody>
          <a:bodyPr/>
          <a:lstStyle/>
          <a:p>
            <a:fld id="{6C70817A-E8DA-4C8E-ADDF-6559EC464BA0}" type="slidenum">
              <a:rPr lang="en-US" smtClean="0"/>
              <a:t>‹#›</a:t>
            </a:fld>
            <a:endParaRPr lang="en-US"/>
          </a:p>
        </p:txBody>
      </p:sp>
    </p:spTree>
    <p:extLst>
      <p:ext uri="{BB962C8B-B14F-4D97-AF65-F5344CB8AC3E}">
        <p14:creationId xmlns:p14="http://schemas.microsoft.com/office/powerpoint/2010/main" val="40465262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91ED95-760E-4E50-8CD1-E6B91CBF83B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B61452C-5F98-4B13-A3F9-3858A6A4CDD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DA06B2-6226-4B31-BEA8-659EB5017585}"/>
              </a:ext>
            </a:extLst>
          </p:cNvPr>
          <p:cNvSpPr>
            <a:spLocks noGrp="1"/>
          </p:cNvSpPr>
          <p:nvPr>
            <p:ph type="dt" sz="half" idx="10"/>
          </p:nvPr>
        </p:nvSpPr>
        <p:spPr/>
        <p:txBody>
          <a:bodyPr/>
          <a:lstStyle/>
          <a:p>
            <a:fld id="{43A0806C-3745-4D3E-B0AD-067FE0426DA5}" type="datetimeFigureOut">
              <a:rPr lang="en-US" smtClean="0"/>
              <a:t>1/27/2025</a:t>
            </a:fld>
            <a:endParaRPr lang="en-US"/>
          </a:p>
        </p:txBody>
      </p:sp>
      <p:sp>
        <p:nvSpPr>
          <p:cNvPr id="5" name="Footer Placeholder 4">
            <a:extLst>
              <a:ext uri="{FF2B5EF4-FFF2-40B4-BE49-F238E27FC236}">
                <a16:creationId xmlns:a16="http://schemas.microsoft.com/office/drawing/2014/main" id="{2BA1B8C8-AF04-4271-9261-42095DF793E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D48B484-B76E-49AA-BBE5-A0686C4A0ADC}"/>
              </a:ext>
            </a:extLst>
          </p:cNvPr>
          <p:cNvSpPr>
            <a:spLocks noGrp="1"/>
          </p:cNvSpPr>
          <p:nvPr>
            <p:ph type="sldNum" sz="quarter" idx="12"/>
          </p:nvPr>
        </p:nvSpPr>
        <p:spPr/>
        <p:txBody>
          <a:bodyPr/>
          <a:lstStyle/>
          <a:p>
            <a:fld id="{6C70817A-E8DA-4C8E-ADDF-6559EC464BA0}" type="slidenum">
              <a:rPr lang="en-US" smtClean="0"/>
              <a:t>‹#›</a:t>
            </a:fld>
            <a:endParaRPr lang="en-US"/>
          </a:p>
        </p:txBody>
      </p:sp>
    </p:spTree>
    <p:extLst>
      <p:ext uri="{BB962C8B-B14F-4D97-AF65-F5344CB8AC3E}">
        <p14:creationId xmlns:p14="http://schemas.microsoft.com/office/powerpoint/2010/main" val="32955438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9DE0F02-7FB7-4CE8-96D6-F88DDBC2076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80F673A-1982-4806-BFFE-E86B27FBB80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6AFA4A7-F928-496E-8341-01F4F64AE506}"/>
              </a:ext>
            </a:extLst>
          </p:cNvPr>
          <p:cNvSpPr>
            <a:spLocks noGrp="1"/>
          </p:cNvSpPr>
          <p:nvPr>
            <p:ph type="dt" sz="half" idx="10"/>
          </p:nvPr>
        </p:nvSpPr>
        <p:spPr/>
        <p:txBody>
          <a:bodyPr/>
          <a:lstStyle/>
          <a:p>
            <a:fld id="{43A0806C-3745-4D3E-B0AD-067FE0426DA5}" type="datetimeFigureOut">
              <a:rPr lang="en-US" smtClean="0"/>
              <a:t>1/27/2025</a:t>
            </a:fld>
            <a:endParaRPr lang="en-US"/>
          </a:p>
        </p:txBody>
      </p:sp>
      <p:sp>
        <p:nvSpPr>
          <p:cNvPr id="5" name="Footer Placeholder 4">
            <a:extLst>
              <a:ext uri="{FF2B5EF4-FFF2-40B4-BE49-F238E27FC236}">
                <a16:creationId xmlns:a16="http://schemas.microsoft.com/office/drawing/2014/main" id="{5CBCEBD1-D4D8-4EF7-A8A7-ADFC40307E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2429BD-1B00-4AAB-8F0F-8EA72E90463C}"/>
              </a:ext>
            </a:extLst>
          </p:cNvPr>
          <p:cNvSpPr>
            <a:spLocks noGrp="1"/>
          </p:cNvSpPr>
          <p:nvPr>
            <p:ph type="sldNum" sz="quarter" idx="12"/>
          </p:nvPr>
        </p:nvSpPr>
        <p:spPr/>
        <p:txBody>
          <a:bodyPr/>
          <a:lstStyle/>
          <a:p>
            <a:fld id="{6C70817A-E8DA-4C8E-ADDF-6559EC464BA0}" type="slidenum">
              <a:rPr lang="en-US" smtClean="0"/>
              <a:t>‹#›</a:t>
            </a:fld>
            <a:endParaRPr lang="en-US"/>
          </a:p>
        </p:txBody>
      </p:sp>
    </p:spTree>
    <p:extLst>
      <p:ext uri="{BB962C8B-B14F-4D97-AF65-F5344CB8AC3E}">
        <p14:creationId xmlns:p14="http://schemas.microsoft.com/office/powerpoint/2010/main" val="3395341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F38169-43A7-488B-9DF4-517BE39739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DB207F9-5DC3-4608-B454-0979BAE46E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D89EB8-DA4B-4357-B639-3D0D2CABEA60}"/>
              </a:ext>
            </a:extLst>
          </p:cNvPr>
          <p:cNvSpPr>
            <a:spLocks noGrp="1"/>
          </p:cNvSpPr>
          <p:nvPr>
            <p:ph type="dt" sz="half" idx="10"/>
          </p:nvPr>
        </p:nvSpPr>
        <p:spPr/>
        <p:txBody>
          <a:bodyPr/>
          <a:lstStyle/>
          <a:p>
            <a:fld id="{43A0806C-3745-4D3E-B0AD-067FE0426DA5}" type="datetimeFigureOut">
              <a:rPr lang="en-US" smtClean="0"/>
              <a:t>1/27/2025</a:t>
            </a:fld>
            <a:endParaRPr lang="en-US"/>
          </a:p>
        </p:txBody>
      </p:sp>
      <p:sp>
        <p:nvSpPr>
          <p:cNvPr id="5" name="Footer Placeholder 4">
            <a:extLst>
              <a:ext uri="{FF2B5EF4-FFF2-40B4-BE49-F238E27FC236}">
                <a16:creationId xmlns:a16="http://schemas.microsoft.com/office/drawing/2014/main" id="{43E5AB4D-0AD8-42E6-A2DE-E1827E7419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B8D798B-4D35-41E1-A8A6-49E32FE147F9}"/>
              </a:ext>
            </a:extLst>
          </p:cNvPr>
          <p:cNvSpPr>
            <a:spLocks noGrp="1"/>
          </p:cNvSpPr>
          <p:nvPr>
            <p:ph type="sldNum" sz="quarter" idx="12"/>
          </p:nvPr>
        </p:nvSpPr>
        <p:spPr/>
        <p:txBody>
          <a:bodyPr/>
          <a:lstStyle/>
          <a:p>
            <a:fld id="{6C70817A-E8DA-4C8E-ADDF-6559EC464BA0}" type="slidenum">
              <a:rPr lang="en-US" smtClean="0"/>
              <a:t>‹#›</a:t>
            </a:fld>
            <a:endParaRPr lang="en-US"/>
          </a:p>
        </p:txBody>
      </p:sp>
    </p:spTree>
    <p:extLst>
      <p:ext uri="{BB962C8B-B14F-4D97-AF65-F5344CB8AC3E}">
        <p14:creationId xmlns:p14="http://schemas.microsoft.com/office/powerpoint/2010/main" val="21776957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6111E-A91B-4FD4-A763-A2266AE10F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DA348A7-3319-42EC-8C74-26C0CB35E0B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9A83973-9E23-4228-B1AD-F7D10B14ECBF}"/>
              </a:ext>
            </a:extLst>
          </p:cNvPr>
          <p:cNvSpPr>
            <a:spLocks noGrp="1"/>
          </p:cNvSpPr>
          <p:nvPr>
            <p:ph type="dt" sz="half" idx="10"/>
          </p:nvPr>
        </p:nvSpPr>
        <p:spPr/>
        <p:txBody>
          <a:bodyPr/>
          <a:lstStyle/>
          <a:p>
            <a:fld id="{43A0806C-3745-4D3E-B0AD-067FE0426DA5}" type="datetimeFigureOut">
              <a:rPr lang="en-US" smtClean="0"/>
              <a:t>1/27/2025</a:t>
            </a:fld>
            <a:endParaRPr lang="en-US"/>
          </a:p>
        </p:txBody>
      </p:sp>
      <p:sp>
        <p:nvSpPr>
          <p:cNvPr id="5" name="Footer Placeholder 4">
            <a:extLst>
              <a:ext uri="{FF2B5EF4-FFF2-40B4-BE49-F238E27FC236}">
                <a16:creationId xmlns:a16="http://schemas.microsoft.com/office/drawing/2014/main" id="{217E3846-BD26-4B57-8424-000FB31AF9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FD3312-EDE4-471C-9CAB-0456FB774CEC}"/>
              </a:ext>
            </a:extLst>
          </p:cNvPr>
          <p:cNvSpPr>
            <a:spLocks noGrp="1"/>
          </p:cNvSpPr>
          <p:nvPr>
            <p:ph type="sldNum" sz="quarter" idx="12"/>
          </p:nvPr>
        </p:nvSpPr>
        <p:spPr/>
        <p:txBody>
          <a:bodyPr/>
          <a:lstStyle/>
          <a:p>
            <a:fld id="{6C70817A-E8DA-4C8E-ADDF-6559EC464BA0}" type="slidenum">
              <a:rPr lang="en-US" smtClean="0"/>
              <a:t>‹#›</a:t>
            </a:fld>
            <a:endParaRPr lang="en-US"/>
          </a:p>
        </p:txBody>
      </p:sp>
    </p:spTree>
    <p:extLst>
      <p:ext uri="{BB962C8B-B14F-4D97-AF65-F5344CB8AC3E}">
        <p14:creationId xmlns:p14="http://schemas.microsoft.com/office/powerpoint/2010/main" val="2737065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3CF61-1A4C-438D-A184-7BF6D7DCCAC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B8A5BAC-99DC-4AD0-BA57-3DE1D876D8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A5D02A6-B861-4700-AD81-68FC1261E65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F4C4971-868B-408D-B8EF-1387CE29EF7C}"/>
              </a:ext>
            </a:extLst>
          </p:cNvPr>
          <p:cNvSpPr>
            <a:spLocks noGrp="1"/>
          </p:cNvSpPr>
          <p:nvPr>
            <p:ph type="dt" sz="half" idx="10"/>
          </p:nvPr>
        </p:nvSpPr>
        <p:spPr/>
        <p:txBody>
          <a:bodyPr/>
          <a:lstStyle/>
          <a:p>
            <a:fld id="{43A0806C-3745-4D3E-B0AD-067FE0426DA5}" type="datetimeFigureOut">
              <a:rPr lang="en-US" smtClean="0"/>
              <a:t>1/27/2025</a:t>
            </a:fld>
            <a:endParaRPr lang="en-US"/>
          </a:p>
        </p:txBody>
      </p:sp>
      <p:sp>
        <p:nvSpPr>
          <p:cNvPr id="6" name="Footer Placeholder 5">
            <a:extLst>
              <a:ext uri="{FF2B5EF4-FFF2-40B4-BE49-F238E27FC236}">
                <a16:creationId xmlns:a16="http://schemas.microsoft.com/office/drawing/2014/main" id="{57908CD6-EDEA-417A-A2DA-F5A35B1821F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5B58CD4-8FC9-47A5-BBCF-C1BF11D1CB8F}"/>
              </a:ext>
            </a:extLst>
          </p:cNvPr>
          <p:cNvSpPr>
            <a:spLocks noGrp="1"/>
          </p:cNvSpPr>
          <p:nvPr>
            <p:ph type="sldNum" sz="quarter" idx="12"/>
          </p:nvPr>
        </p:nvSpPr>
        <p:spPr/>
        <p:txBody>
          <a:bodyPr/>
          <a:lstStyle/>
          <a:p>
            <a:fld id="{6C70817A-E8DA-4C8E-ADDF-6559EC464BA0}" type="slidenum">
              <a:rPr lang="en-US" smtClean="0"/>
              <a:t>‹#›</a:t>
            </a:fld>
            <a:endParaRPr lang="en-US"/>
          </a:p>
        </p:txBody>
      </p:sp>
    </p:spTree>
    <p:extLst>
      <p:ext uri="{BB962C8B-B14F-4D97-AF65-F5344CB8AC3E}">
        <p14:creationId xmlns:p14="http://schemas.microsoft.com/office/powerpoint/2010/main" val="3149539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66C72-E189-4710-9ADA-0ACBAF90E3A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FCB5FE8-2E5A-4AC4-8719-BCF53F953C2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EBFB357-6031-4B13-88C5-A9DCE187888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D510BD6-E6EB-4A24-A245-A1E6F96385D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DC1DEF9-2541-4B03-A866-6996FE53FE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5AFC88-2156-412C-843B-6C62199E39AA}"/>
              </a:ext>
            </a:extLst>
          </p:cNvPr>
          <p:cNvSpPr>
            <a:spLocks noGrp="1"/>
          </p:cNvSpPr>
          <p:nvPr>
            <p:ph type="dt" sz="half" idx="10"/>
          </p:nvPr>
        </p:nvSpPr>
        <p:spPr/>
        <p:txBody>
          <a:bodyPr/>
          <a:lstStyle/>
          <a:p>
            <a:fld id="{43A0806C-3745-4D3E-B0AD-067FE0426DA5}" type="datetimeFigureOut">
              <a:rPr lang="en-US" smtClean="0"/>
              <a:t>1/27/2025</a:t>
            </a:fld>
            <a:endParaRPr lang="en-US"/>
          </a:p>
        </p:txBody>
      </p:sp>
      <p:sp>
        <p:nvSpPr>
          <p:cNvPr id="8" name="Footer Placeholder 7">
            <a:extLst>
              <a:ext uri="{FF2B5EF4-FFF2-40B4-BE49-F238E27FC236}">
                <a16:creationId xmlns:a16="http://schemas.microsoft.com/office/drawing/2014/main" id="{AF6BE9F8-850F-4CDB-87BA-C454A8B99CA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0122DB0-F1FA-49FE-93B3-C655990EC8DB}"/>
              </a:ext>
            </a:extLst>
          </p:cNvPr>
          <p:cNvSpPr>
            <a:spLocks noGrp="1"/>
          </p:cNvSpPr>
          <p:nvPr>
            <p:ph type="sldNum" sz="quarter" idx="12"/>
          </p:nvPr>
        </p:nvSpPr>
        <p:spPr/>
        <p:txBody>
          <a:bodyPr/>
          <a:lstStyle/>
          <a:p>
            <a:fld id="{6C70817A-E8DA-4C8E-ADDF-6559EC464BA0}" type="slidenum">
              <a:rPr lang="en-US" smtClean="0"/>
              <a:t>‹#›</a:t>
            </a:fld>
            <a:endParaRPr lang="en-US"/>
          </a:p>
        </p:txBody>
      </p:sp>
    </p:spTree>
    <p:extLst>
      <p:ext uri="{BB962C8B-B14F-4D97-AF65-F5344CB8AC3E}">
        <p14:creationId xmlns:p14="http://schemas.microsoft.com/office/powerpoint/2010/main" val="22569348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A5454-4BA2-4468-9CB4-2663DDA30E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D27C7BA-33F4-4D55-9918-BBEA765FE413}"/>
              </a:ext>
            </a:extLst>
          </p:cNvPr>
          <p:cNvSpPr>
            <a:spLocks noGrp="1"/>
          </p:cNvSpPr>
          <p:nvPr>
            <p:ph type="dt" sz="half" idx="10"/>
          </p:nvPr>
        </p:nvSpPr>
        <p:spPr/>
        <p:txBody>
          <a:bodyPr/>
          <a:lstStyle/>
          <a:p>
            <a:fld id="{43A0806C-3745-4D3E-B0AD-067FE0426DA5}" type="datetimeFigureOut">
              <a:rPr lang="en-US" smtClean="0"/>
              <a:t>1/27/2025</a:t>
            </a:fld>
            <a:endParaRPr lang="en-US"/>
          </a:p>
        </p:txBody>
      </p:sp>
      <p:sp>
        <p:nvSpPr>
          <p:cNvPr id="4" name="Footer Placeholder 3">
            <a:extLst>
              <a:ext uri="{FF2B5EF4-FFF2-40B4-BE49-F238E27FC236}">
                <a16:creationId xmlns:a16="http://schemas.microsoft.com/office/drawing/2014/main" id="{775297FC-C96D-45E6-8FD6-F3426B82B46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5C6A042-FD47-4DF3-9E0D-F590EEF6DCE9}"/>
              </a:ext>
            </a:extLst>
          </p:cNvPr>
          <p:cNvSpPr>
            <a:spLocks noGrp="1"/>
          </p:cNvSpPr>
          <p:nvPr>
            <p:ph type="sldNum" sz="quarter" idx="12"/>
          </p:nvPr>
        </p:nvSpPr>
        <p:spPr/>
        <p:txBody>
          <a:bodyPr/>
          <a:lstStyle/>
          <a:p>
            <a:fld id="{6C70817A-E8DA-4C8E-ADDF-6559EC464BA0}" type="slidenum">
              <a:rPr lang="en-US" smtClean="0"/>
              <a:t>‹#›</a:t>
            </a:fld>
            <a:endParaRPr lang="en-US"/>
          </a:p>
        </p:txBody>
      </p:sp>
    </p:spTree>
    <p:extLst>
      <p:ext uri="{BB962C8B-B14F-4D97-AF65-F5344CB8AC3E}">
        <p14:creationId xmlns:p14="http://schemas.microsoft.com/office/powerpoint/2010/main" val="11774182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89AF5A7-652F-4FA0-9CFA-7482D79A0893}"/>
              </a:ext>
            </a:extLst>
          </p:cNvPr>
          <p:cNvSpPr>
            <a:spLocks noGrp="1"/>
          </p:cNvSpPr>
          <p:nvPr>
            <p:ph type="dt" sz="half" idx="10"/>
          </p:nvPr>
        </p:nvSpPr>
        <p:spPr/>
        <p:txBody>
          <a:bodyPr/>
          <a:lstStyle/>
          <a:p>
            <a:fld id="{43A0806C-3745-4D3E-B0AD-067FE0426DA5}" type="datetimeFigureOut">
              <a:rPr lang="en-US" smtClean="0"/>
              <a:t>1/27/2025</a:t>
            </a:fld>
            <a:endParaRPr lang="en-US"/>
          </a:p>
        </p:txBody>
      </p:sp>
      <p:sp>
        <p:nvSpPr>
          <p:cNvPr id="3" name="Footer Placeholder 2">
            <a:extLst>
              <a:ext uri="{FF2B5EF4-FFF2-40B4-BE49-F238E27FC236}">
                <a16:creationId xmlns:a16="http://schemas.microsoft.com/office/drawing/2014/main" id="{50C78590-D417-40FC-8E84-9B864C63C41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41489DB-CC83-49FD-849C-1EF5CE598414}"/>
              </a:ext>
            </a:extLst>
          </p:cNvPr>
          <p:cNvSpPr>
            <a:spLocks noGrp="1"/>
          </p:cNvSpPr>
          <p:nvPr>
            <p:ph type="sldNum" sz="quarter" idx="12"/>
          </p:nvPr>
        </p:nvSpPr>
        <p:spPr/>
        <p:txBody>
          <a:bodyPr/>
          <a:lstStyle/>
          <a:p>
            <a:fld id="{6C70817A-E8DA-4C8E-ADDF-6559EC464BA0}" type="slidenum">
              <a:rPr lang="en-US" smtClean="0"/>
              <a:t>‹#›</a:t>
            </a:fld>
            <a:endParaRPr lang="en-US"/>
          </a:p>
        </p:txBody>
      </p:sp>
    </p:spTree>
    <p:extLst>
      <p:ext uri="{BB962C8B-B14F-4D97-AF65-F5344CB8AC3E}">
        <p14:creationId xmlns:p14="http://schemas.microsoft.com/office/powerpoint/2010/main" val="19421570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D8F2C-9400-4FB1-A53F-FD79191748F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F92896C-1A23-40D6-AEBA-3D6E11F665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AA7C775-61A1-45E9-9312-852693A846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B720768-D328-4AE4-8EF9-D8B3E917E2DE}"/>
              </a:ext>
            </a:extLst>
          </p:cNvPr>
          <p:cNvSpPr>
            <a:spLocks noGrp="1"/>
          </p:cNvSpPr>
          <p:nvPr>
            <p:ph type="dt" sz="half" idx="10"/>
          </p:nvPr>
        </p:nvSpPr>
        <p:spPr/>
        <p:txBody>
          <a:bodyPr/>
          <a:lstStyle/>
          <a:p>
            <a:fld id="{43A0806C-3745-4D3E-B0AD-067FE0426DA5}" type="datetimeFigureOut">
              <a:rPr lang="en-US" smtClean="0"/>
              <a:t>1/27/2025</a:t>
            </a:fld>
            <a:endParaRPr lang="en-US"/>
          </a:p>
        </p:txBody>
      </p:sp>
      <p:sp>
        <p:nvSpPr>
          <p:cNvPr id="6" name="Footer Placeholder 5">
            <a:extLst>
              <a:ext uri="{FF2B5EF4-FFF2-40B4-BE49-F238E27FC236}">
                <a16:creationId xmlns:a16="http://schemas.microsoft.com/office/drawing/2014/main" id="{C60D36A7-4EB8-48D3-A859-FC556322532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918034A-C45A-4FAD-BC43-0105D8233D59}"/>
              </a:ext>
            </a:extLst>
          </p:cNvPr>
          <p:cNvSpPr>
            <a:spLocks noGrp="1"/>
          </p:cNvSpPr>
          <p:nvPr>
            <p:ph type="sldNum" sz="quarter" idx="12"/>
          </p:nvPr>
        </p:nvSpPr>
        <p:spPr/>
        <p:txBody>
          <a:bodyPr/>
          <a:lstStyle/>
          <a:p>
            <a:fld id="{6C70817A-E8DA-4C8E-ADDF-6559EC464BA0}" type="slidenum">
              <a:rPr lang="en-US" smtClean="0"/>
              <a:t>‹#›</a:t>
            </a:fld>
            <a:endParaRPr lang="en-US"/>
          </a:p>
        </p:txBody>
      </p:sp>
    </p:spTree>
    <p:extLst>
      <p:ext uri="{BB962C8B-B14F-4D97-AF65-F5344CB8AC3E}">
        <p14:creationId xmlns:p14="http://schemas.microsoft.com/office/powerpoint/2010/main" val="12543361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119C5-72EB-4A9C-A5A4-4641EA1882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AA535A-EDB1-4116-8119-855871EFB1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EFBFBFE-2E3F-4A43-BC68-CB007FA551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1D76167-856A-4FD9-9735-CE34E3637771}"/>
              </a:ext>
            </a:extLst>
          </p:cNvPr>
          <p:cNvSpPr>
            <a:spLocks noGrp="1"/>
          </p:cNvSpPr>
          <p:nvPr>
            <p:ph type="dt" sz="half" idx="10"/>
          </p:nvPr>
        </p:nvSpPr>
        <p:spPr/>
        <p:txBody>
          <a:bodyPr/>
          <a:lstStyle/>
          <a:p>
            <a:fld id="{43A0806C-3745-4D3E-B0AD-067FE0426DA5}" type="datetimeFigureOut">
              <a:rPr lang="en-US" smtClean="0"/>
              <a:t>1/27/2025</a:t>
            </a:fld>
            <a:endParaRPr lang="en-US"/>
          </a:p>
        </p:txBody>
      </p:sp>
      <p:sp>
        <p:nvSpPr>
          <p:cNvPr id="6" name="Footer Placeholder 5">
            <a:extLst>
              <a:ext uri="{FF2B5EF4-FFF2-40B4-BE49-F238E27FC236}">
                <a16:creationId xmlns:a16="http://schemas.microsoft.com/office/drawing/2014/main" id="{9CD5D29E-CFC1-40FB-8552-F8137051F7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9EEC94-48F9-44AE-B846-7017E7B9C061}"/>
              </a:ext>
            </a:extLst>
          </p:cNvPr>
          <p:cNvSpPr>
            <a:spLocks noGrp="1"/>
          </p:cNvSpPr>
          <p:nvPr>
            <p:ph type="sldNum" sz="quarter" idx="12"/>
          </p:nvPr>
        </p:nvSpPr>
        <p:spPr/>
        <p:txBody>
          <a:bodyPr/>
          <a:lstStyle/>
          <a:p>
            <a:fld id="{6C70817A-E8DA-4C8E-ADDF-6559EC464BA0}" type="slidenum">
              <a:rPr lang="en-US" smtClean="0"/>
              <a:t>‹#›</a:t>
            </a:fld>
            <a:endParaRPr lang="en-US"/>
          </a:p>
        </p:txBody>
      </p:sp>
    </p:spTree>
    <p:extLst>
      <p:ext uri="{BB962C8B-B14F-4D97-AF65-F5344CB8AC3E}">
        <p14:creationId xmlns:p14="http://schemas.microsoft.com/office/powerpoint/2010/main" val="1094188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9E46A2A-0283-4308-9D25-8572789ACD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2501B77-77DF-4947-B401-2735371D6D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263419-7B8C-4510-B66C-018B68DEE17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panose="02020603050405020304" pitchFamily="18" charset="0"/>
              </a:defRPr>
            </a:lvl1pPr>
          </a:lstStyle>
          <a:p>
            <a:fld id="{43A0806C-3745-4D3E-B0AD-067FE0426DA5}" type="datetimeFigureOut">
              <a:rPr lang="en-US" smtClean="0"/>
              <a:pPr/>
              <a:t>1/27/2025</a:t>
            </a:fld>
            <a:endParaRPr lang="en-US"/>
          </a:p>
        </p:txBody>
      </p:sp>
      <p:sp>
        <p:nvSpPr>
          <p:cNvPr id="5" name="Footer Placeholder 4">
            <a:extLst>
              <a:ext uri="{FF2B5EF4-FFF2-40B4-BE49-F238E27FC236}">
                <a16:creationId xmlns:a16="http://schemas.microsoft.com/office/drawing/2014/main" id="{08538ED1-2A1B-4CAD-9913-1EF54349978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panose="02020603050405020304" pitchFamily="18" charset="0"/>
              </a:defRPr>
            </a:lvl1pPr>
          </a:lstStyle>
          <a:p>
            <a:endParaRPr lang="en-US"/>
          </a:p>
        </p:txBody>
      </p:sp>
      <p:sp>
        <p:nvSpPr>
          <p:cNvPr id="6" name="Slide Number Placeholder 5">
            <a:extLst>
              <a:ext uri="{FF2B5EF4-FFF2-40B4-BE49-F238E27FC236}">
                <a16:creationId xmlns:a16="http://schemas.microsoft.com/office/drawing/2014/main" id="{6D628612-89F5-4EF0-B0B6-2EF94BE6EC1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imes New Roman" panose="02020603050405020304" pitchFamily="18" charset="0"/>
              </a:defRPr>
            </a:lvl1pPr>
          </a:lstStyle>
          <a:p>
            <a:fld id="{6C70817A-E8DA-4C8E-ADDF-6559EC464BA0}" type="slidenum">
              <a:rPr lang="en-US" smtClean="0"/>
              <a:pPr/>
              <a:t>‹#›</a:t>
            </a:fld>
            <a:endParaRPr lang="en-US"/>
          </a:p>
        </p:txBody>
      </p:sp>
    </p:spTree>
    <p:extLst>
      <p:ext uri="{BB962C8B-B14F-4D97-AF65-F5344CB8AC3E}">
        <p14:creationId xmlns:p14="http://schemas.microsoft.com/office/powerpoint/2010/main" val="25792521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Times New Roman" panose="02020603050405020304" pitchFamily="18"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imes New Roman" panose="02020603050405020304" pitchFamily="18"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imes New Roman" panose="02020603050405020304" pitchFamily="18"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imes New Roman" panose="02020603050405020304" pitchFamily="18"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jpe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4E514-900E-427C-845C-9D9ED33376C7}"/>
              </a:ext>
            </a:extLst>
          </p:cNvPr>
          <p:cNvSpPr>
            <a:spLocks noGrp="1"/>
          </p:cNvSpPr>
          <p:nvPr>
            <p:ph type="ctrTitle"/>
          </p:nvPr>
        </p:nvSpPr>
        <p:spPr/>
        <p:txBody>
          <a:bodyPr/>
          <a:lstStyle/>
          <a:p>
            <a:r>
              <a:rPr lang="en-US">
                <a:latin typeface="Times New Roman" panose="02020603050405020304" pitchFamily="18" charset="0"/>
                <a:cs typeface="Times New Roman" panose="02020603050405020304" pitchFamily="18" charset="0"/>
              </a:rPr>
              <a:t>Dasturlash tillari</a:t>
            </a:r>
          </a:p>
        </p:txBody>
      </p:sp>
      <p:sp>
        <p:nvSpPr>
          <p:cNvPr id="3" name="Subtitle 2">
            <a:extLst>
              <a:ext uri="{FF2B5EF4-FFF2-40B4-BE49-F238E27FC236}">
                <a16:creationId xmlns:a16="http://schemas.microsoft.com/office/drawing/2014/main" id="{762A5CF3-0572-4E44-90F1-83BA613DB04A}"/>
              </a:ext>
            </a:extLst>
          </p:cNvPr>
          <p:cNvSpPr>
            <a:spLocks noGrp="1"/>
          </p:cNvSpPr>
          <p:nvPr>
            <p:ph type="subTitle" idx="1"/>
          </p:nvPr>
        </p:nvSpPr>
        <p:spPr/>
        <p:txBody>
          <a:bodyPr/>
          <a:lstStyle/>
          <a:p>
            <a:r>
              <a:rPr lang="en-US">
                <a:latin typeface="Times New Roman" panose="02020603050405020304" pitchFamily="18" charset="0"/>
                <a:cs typeface="Times New Roman" panose="02020603050405020304" pitchFamily="18" charset="0"/>
              </a:rPr>
              <a:t>Programming languages</a:t>
            </a:r>
          </a:p>
        </p:txBody>
      </p:sp>
    </p:spTree>
    <p:extLst>
      <p:ext uri="{BB962C8B-B14F-4D97-AF65-F5344CB8AC3E}">
        <p14:creationId xmlns:p14="http://schemas.microsoft.com/office/powerpoint/2010/main" val="36101802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C38C126-EFB4-4B87-AA2F-36395189574E}"/>
              </a:ext>
            </a:extLst>
          </p:cNvPr>
          <p:cNvSpPr>
            <a:spLocks noGrp="1"/>
          </p:cNvSpPr>
          <p:nvPr>
            <p:ph idx="1"/>
          </p:nvPr>
        </p:nvSpPr>
        <p:spPr/>
        <p:txBody>
          <a:bodyPr/>
          <a:lstStyle/>
          <a:p>
            <a:r>
              <a:rPr lang="en-US"/>
              <a:t>Bu tillar orasidan qaysi biri kerakligingiz yoki qaysi yo'nalishda ishlatmoqchi ekanligingizga qarab tanlash mumkin. Har bir tilda dasturlashga kirishish uchun juda ko'p onlayn kurslar va qo'llanmalar mavjud.</a:t>
            </a:r>
          </a:p>
        </p:txBody>
      </p:sp>
    </p:spTree>
    <p:extLst>
      <p:ext uri="{BB962C8B-B14F-4D97-AF65-F5344CB8AC3E}">
        <p14:creationId xmlns:p14="http://schemas.microsoft.com/office/powerpoint/2010/main" val="3723256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CC523-52DA-4160-A352-DC1389A1CCB0}"/>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Dasturlash tillari nima?</a:t>
            </a:r>
          </a:p>
        </p:txBody>
      </p:sp>
      <p:sp>
        <p:nvSpPr>
          <p:cNvPr id="3" name="Content Placeholder 2">
            <a:extLst>
              <a:ext uri="{FF2B5EF4-FFF2-40B4-BE49-F238E27FC236}">
                <a16:creationId xmlns:a16="http://schemas.microsoft.com/office/drawing/2014/main" id="{FBBA9E96-69E0-4DAB-A524-B8899DF2BA85}"/>
              </a:ext>
            </a:extLst>
          </p:cNvPr>
          <p:cNvSpPr>
            <a:spLocks noGrp="1"/>
          </p:cNvSpPr>
          <p:nvPr>
            <p:ph idx="1"/>
          </p:nvPr>
        </p:nvSpPr>
        <p:spPr/>
        <p:txBody>
          <a:bodyPr/>
          <a:lstStyle/>
          <a:p>
            <a:pPr algn="just"/>
            <a:r>
              <a:rPr lang="en-US">
                <a:latin typeface="Times New Roman" panose="02020603050405020304" pitchFamily="18" charset="0"/>
                <a:cs typeface="Times New Roman" panose="02020603050405020304" pitchFamily="18" charset="0"/>
              </a:rPr>
              <a:t>Dasturlash tillari — bu kompyuterlar bilan muloqot qilish va ularga aniq vazifalarni bajarishni buyurish uchun ishlatiladigan sun’iy tillardir. Dasturlash tillari dasturlarni yaratish va turli xil kompyuter texnologiyalarini boshqarish uchun ishlatiladi. Har bir dasturlash tili o‘zining sintaksisi (grammatikasi) va semantikasi (mazmuni) bilan farqlanadi. Quyida asosiy dasturlash tillari haqida qisqacha ma'lumot beraman:</a:t>
            </a:r>
          </a:p>
        </p:txBody>
      </p:sp>
    </p:spTree>
    <p:extLst>
      <p:ext uri="{BB962C8B-B14F-4D97-AF65-F5344CB8AC3E}">
        <p14:creationId xmlns:p14="http://schemas.microsoft.com/office/powerpoint/2010/main" val="4293779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FE52E-F007-4BF0-B6B2-36B0125A3537}"/>
              </a:ext>
            </a:extLst>
          </p:cNvPr>
          <p:cNvSpPr>
            <a:spLocks noGrp="1"/>
          </p:cNvSpPr>
          <p:nvPr>
            <p:ph type="title"/>
          </p:nvPr>
        </p:nvSpPr>
        <p:spPr/>
        <p:txBody>
          <a:bodyPr/>
          <a:lstStyle/>
          <a:p>
            <a:r>
              <a:rPr lang="en-US"/>
              <a:t>Dasturlash tillari</a:t>
            </a:r>
          </a:p>
        </p:txBody>
      </p:sp>
      <p:graphicFrame>
        <p:nvGraphicFramePr>
          <p:cNvPr id="4" name="Table 4">
            <a:extLst>
              <a:ext uri="{FF2B5EF4-FFF2-40B4-BE49-F238E27FC236}">
                <a16:creationId xmlns:a16="http://schemas.microsoft.com/office/drawing/2014/main" id="{48B8D37F-6635-4217-BF28-D00D03F8C78A}"/>
              </a:ext>
            </a:extLst>
          </p:cNvPr>
          <p:cNvGraphicFramePr>
            <a:graphicFrameLocks noGrp="1"/>
          </p:cNvGraphicFramePr>
          <p:nvPr>
            <p:ph idx="1"/>
            <p:extLst>
              <p:ext uri="{D42A27DB-BD31-4B8C-83A1-F6EECF244321}">
                <p14:modId xmlns:p14="http://schemas.microsoft.com/office/powerpoint/2010/main" val="1072342694"/>
              </p:ext>
            </p:extLst>
          </p:nvPr>
        </p:nvGraphicFramePr>
        <p:xfrm>
          <a:off x="2242794" y="2306392"/>
          <a:ext cx="7010397" cy="2895600"/>
        </p:xfrm>
        <a:graphic>
          <a:graphicData uri="http://schemas.openxmlformats.org/drawingml/2006/table">
            <a:tbl>
              <a:tblPr firstRow="1" bandRow="1">
                <a:tableStyleId>{5940675A-B579-460E-94D1-54222C63F5DA}</a:tableStyleId>
              </a:tblPr>
              <a:tblGrid>
                <a:gridCol w="2336799">
                  <a:extLst>
                    <a:ext uri="{9D8B030D-6E8A-4147-A177-3AD203B41FA5}">
                      <a16:colId xmlns:a16="http://schemas.microsoft.com/office/drawing/2014/main" val="3131768899"/>
                    </a:ext>
                  </a:extLst>
                </a:gridCol>
                <a:gridCol w="2336799">
                  <a:extLst>
                    <a:ext uri="{9D8B030D-6E8A-4147-A177-3AD203B41FA5}">
                      <a16:colId xmlns:a16="http://schemas.microsoft.com/office/drawing/2014/main" val="2071571089"/>
                    </a:ext>
                  </a:extLst>
                </a:gridCol>
                <a:gridCol w="2336799">
                  <a:extLst>
                    <a:ext uri="{9D8B030D-6E8A-4147-A177-3AD203B41FA5}">
                      <a16:colId xmlns:a16="http://schemas.microsoft.com/office/drawing/2014/main" val="1005567082"/>
                    </a:ext>
                  </a:extLst>
                </a:gridCol>
              </a:tblGrid>
              <a:tr h="370840">
                <a:tc>
                  <a:txBody>
                    <a:bodyPr/>
                    <a:lstStyle/>
                    <a:p>
                      <a:r>
                        <a:rPr lang="en-US" sz="3200" b="1">
                          <a:latin typeface="Times New Roman" panose="02020603050405020304" pitchFamily="18" charset="0"/>
                          <a:cs typeface="Times New Roman" panose="02020603050405020304" pitchFamily="18" charset="0"/>
                        </a:rPr>
                        <a:t>C</a:t>
                      </a:r>
                    </a:p>
                  </a:txBody>
                  <a:tcPr/>
                </a:tc>
                <a:tc>
                  <a:txBody>
                    <a:bodyPr/>
                    <a:lstStyle/>
                    <a:p>
                      <a:r>
                        <a:rPr lang="en-US" sz="3200" b="1">
                          <a:latin typeface="Times New Roman" panose="02020603050405020304" pitchFamily="18" charset="0"/>
                          <a:cs typeface="Times New Roman" panose="02020603050405020304" pitchFamily="18" charset="0"/>
                        </a:rPr>
                        <a:t>Swift</a:t>
                      </a:r>
                    </a:p>
                  </a:txBody>
                  <a:tcPr/>
                </a:tc>
                <a:tc>
                  <a:txBody>
                    <a:bodyPr/>
                    <a:lstStyle/>
                    <a:p>
                      <a:r>
                        <a:rPr lang="en-US" sz="3200" b="1">
                          <a:latin typeface="Times New Roman" panose="02020603050405020304" pitchFamily="18" charset="0"/>
                          <a:cs typeface="Times New Roman" panose="02020603050405020304" pitchFamily="18" charset="0"/>
                        </a:rPr>
                        <a:t>PHP</a:t>
                      </a:r>
                    </a:p>
                  </a:txBody>
                  <a:tcPr/>
                </a:tc>
                <a:extLst>
                  <a:ext uri="{0D108BD9-81ED-4DB2-BD59-A6C34878D82A}">
                    <a16:rowId xmlns:a16="http://schemas.microsoft.com/office/drawing/2014/main" val="570651896"/>
                  </a:ext>
                </a:extLst>
              </a:tr>
              <a:tr h="370840">
                <a:tc>
                  <a:txBody>
                    <a:bodyPr/>
                    <a:lstStyle/>
                    <a:p>
                      <a:r>
                        <a:rPr lang="en-US" sz="3200" b="1">
                          <a:latin typeface="Times New Roman" panose="02020603050405020304" pitchFamily="18" charset="0"/>
                          <a:cs typeface="Times New Roman" panose="02020603050405020304" pitchFamily="18" charset="0"/>
                        </a:rPr>
                        <a:t>C++</a:t>
                      </a:r>
                    </a:p>
                  </a:txBody>
                  <a:tcPr/>
                </a:tc>
                <a:tc>
                  <a:txBody>
                    <a:bodyPr/>
                    <a:lstStyle/>
                    <a:p>
                      <a:r>
                        <a:rPr lang="en-US" sz="3200" b="1">
                          <a:latin typeface="Times New Roman" panose="02020603050405020304" pitchFamily="18" charset="0"/>
                          <a:cs typeface="Times New Roman" panose="02020603050405020304" pitchFamily="18" charset="0"/>
                        </a:rPr>
                        <a:t>Kotlin</a:t>
                      </a:r>
                    </a:p>
                  </a:txBody>
                  <a:tcPr/>
                </a:tc>
                <a:tc>
                  <a:txBody>
                    <a:bodyPr/>
                    <a:lstStyle/>
                    <a:p>
                      <a:r>
                        <a:rPr lang="en-US" sz="3200" b="1">
                          <a:latin typeface="Times New Roman" panose="02020603050405020304" pitchFamily="18" charset="0"/>
                          <a:cs typeface="Times New Roman" panose="02020603050405020304" pitchFamily="18" charset="0"/>
                        </a:rPr>
                        <a:t>R</a:t>
                      </a:r>
                    </a:p>
                  </a:txBody>
                  <a:tcPr/>
                </a:tc>
                <a:extLst>
                  <a:ext uri="{0D108BD9-81ED-4DB2-BD59-A6C34878D82A}">
                    <a16:rowId xmlns:a16="http://schemas.microsoft.com/office/drawing/2014/main" val="775550151"/>
                  </a:ext>
                </a:extLst>
              </a:tr>
              <a:tr h="370840">
                <a:tc>
                  <a:txBody>
                    <a:bodyPr/>
                    <a:lstStyle/>
                    <a:p>
                      <a:r>
                        <a:rPr lang="en-US" sz="3200" b="1">
                          <a:latin typeface="Times New Roman" panose="02020603050405020304" pitchFamily="18" charset="0"/>
                          <a:cs typeface="Times New Roman" panose="02020603050405020304" pitchFamily="18" charset="0"/>
                        </a:rPr>
                        <a:t>Python</a:t>
                      </a:r>
                    </a:p>
                  </a:txBody>
                  <a:tcPr/>
                </a:tc>
                <a:tc>
                  <a:txBody>
                    <a:bodyPr/>
                    <a:lstStyle/>
                    <a:p>
                      <a:r>
                        <a:rPr lang="en-US" sz="3200" b="1">
                          <a:latin typeface="Times New Roman" panose="02020603050405020304" pitchFamily="18" charset="0"/>
                          <a:cs typeface="Times New Roman" panose="02020603050405020304" pitchFamily="18" charset="0"/>
                        </a:rPr>
                        <a:t>Ruby</a:t>
                      </a:r>
                    </a:p>
                  </a:txBody>
                  <a:tcPr/>
                </a:tc>
                <a:tc>
                  <a:txBody>
                    <a:bodyPr/>
                    <a:lstStyle/>
                    <a:p>
                      <a:r>
                        <a:rPr lang="en-US" sz="3200" b="1">
                          <a:latin typeface="Times New Roman" panose="02020603050405020304" pitchFamily="18" charset="0"/>
                          <a:cs typeface="Times New Roman" panose="02020603050405020304" pitchFamily="18" charset="0"/>
                        </a:rPr>
                        <a:t>Assembler</a:t>
                      </a:r>
                    </a:p>
                  </a:txBody>
                  <a:tcPr/>
                </a:tc>
                <a:extLst>
                  <a:ext uri="{0D108BD9-81ED-4DB2-BD59-A6C34878D82A}">
                    <a16:rowId xmlns:a16="http://schemas.microsoft.com/office/drawing/2014/main" val="4113224682"/>
                  </a:ext>
                </a:extLst>
              </a:tr>
              <a:tr h="370840">
                <a:tc>
                  <a:txBody>
                    <a:bodyPr/>
                    <a:lstStyle/>
                    <a:p>
                      <a:r>
                        <a:rPr lang="en-US" sz="3200" b="1">
                          <a:latin typeface="Times New Roman" panose="02020603050405020304" pitchFamily="18" charset="0"/>
                          <a:cs typeface="Times New Roman" panose="02020603050405020304" pitchFamily="18" charset="0"/>
                        </a:rPr>
                        <a:t>Java</a:t>
                      </a:r>
                    </a:p>
                  </a:txBody>
                  <a:tcPr/>
                </a:tc>
                <a:tc>
                  <a:txBody>
                    <a:bodyPr/>
                    <a:lstStyle/>
                    <a:p>
                      <a:r>
                        <a:rPr lang="en-US" sz="3200" b="1">
                          <a:latin typeface="Times New Roman" panose="02020603050405020304" pitchFamily="18" charset="0"/>
                          <a:cs typeface="Times New Roman" panose="02020603050405020304" pitchFamily="18" charset="0"/>
                        </a:rPr>
                        <a:t>Dart</a:t>
                      </a:r>
                    </a:p>
                  </a:txBody>
                  <a:tcPr/>
                </a:tc>
                <a:tc>
                  <a:txBody>
                    <a:bodyPr/>
                    <a:lstStyle/>
                    <a:p>
                      <a:r>
                        <a:rPr lang="en-US" sz="3200" b="1">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178265095"/>
                  </a:ext>
                </a:extLst>
              </a:tr>
              <a:tr h="370840">
                <a:tc>
                  <a:txBody>
                    <a:bodyPr/>
                    <a:lstStyle/>
                    <a:p>
                      <a:r>
                        <a:rPr lang="en-US" sz="3200" b="1">
                          <a:latin typeface="Times New Roman" panose="02020603050405020304" pitchFamily="18" charset="0"/>
                          <a:cs typeface="Times New Roman" panose="02020603050405020304" pitchFamily="18" charset="0"/>
                        </a:rPr>
                        <a:t>JavaScript</a:t>
                      </a:r>
                    </a:p>
                  </a:txBody>
                  <a:tcPr/>
                </a:tc>
                <a:tc>
                  <a:txBody>
                    <a:bodyPr/>
                    <a:lstStyle/>
                    <a:p>
                      <a:r>
                        <a:rPr lang="en-US" sz="3200" b="1">
                          <a:latin typeface="Times New Roman" panose="02020603050405020304" pitchFamily="18" charset="0"/>
                          <a:cs typeface="Times New Roman" panose="02020603050405020304" pitchFamily="18" charset="0"/>
                        </a:rPr>
                        <a:t>C# </a:t>
                      </a:r>
                    </a:p>
                  </a:txBody>
                  <a:tcPr/>
                </a:tc>
                <a:tc>
                  <a:txBody>
                    <a:bodyPr/>
                    <a:lstStyle/>
                    <a:p>
                      <a:endParaRPr lang="en-US" sz="3200" b="1">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11847406"/>
                  </a:ext>
                </a:extLst>
              </a:tr>
            </a:tbl>
          </a:graphicData>
        </a:graphic>
      </p:graphicFrame>
    </p:spTree>
    <p:extLst>
      <p:ext uri="{BB962C8B-B14F-4D97-AF65-F5344CB8AC3E}">
        <p14:creationId xmlns:p14="http://schemas.microsoft.com/office/powerpoint/2010/main" val="15682335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51D736-464F-4AAA-80A9-7C898A2936BA}"/>
              </a:ext>
            </a:extLst>
          </p:cNvPr>
          <p:cNvSpPr>
            <a:spLocks noGrp="1"/>
          </p:cNvSpPr>
          <p:nvPr>
            <p:ph type="title"/>
          </p:nvPr>
        </p:nvSpPr>
        <p:spPr>
          <a:xfrm>
            <a:off x="838200" y="365126"/>
            <a:ext cx="10515600" cy="841506"/>
          </a:xfrm>
        </p:spPr>
        <p:txBody>
          <a:bodyPr/>
          <a:lstStyle/>
          <a:p>
            <a:r>
              <a:rPr lang="en-US">
                <a:latin typeface="Times New Roman" panose="02020603050405020304" pitchFamily="18" charset="0"/>
                <a:cs typeface="Times New Roman" panose="02020603050405020304" pitchFamily="18" charset="0"/>
              </a:rPr>
              <a:t>C va C++</a:t>
            </a:r>
          </a:p>
        </p:txBody>
      </p:sp>
      <p:sp>
        <p:nvSpPr>
          <p:cNvPr id="3" name="Content Placeholder 2">
            <a:extLst>
              <a:ext uri="{FF2B5EF4-FFF2-40B4-BE49-F238E27FC236}">
                <a16:creationId xmlns:a16="http://schemas.microsoft.com/office/drawing/2014/main" id="{18AF6AC3-ABBE-45C8-BF06-1BC208817E62}"/>
              </a:ext>
            </a:extLst>
          </p:cNvPr>
          <p:cNvSpPr>
            <a:spLocks noGrp="1"/>
          </p:cNvSpPr>
          <p:nvPr>
            <p:ph idx="1"/>
          </p:nvPr>
        </p:nvSpPr>
        <p:spPr>
          <a:xfrm>
            <a:off x="838200" y="1445731"/>
            <a:ext cx="10515600" cy="4351338"/>
          </a:xfrm>
        </p:spPr>
        <p:txBody>
          <a:bodyPr/>
          <a:lstStyle/>
          <a:p>
            <a:pPr algn="just"/>
            <a:r>
              <a:rPr lang="en-US">
                <a:latin typeface="Times New Roman" panose="02020603050405020304" pitchFamily="18" charset="0"/>
                <a:cs typeface="Times New Roman" panose="02020603050405020304" pitchFamily="18" charset="0"/>
              </a:rPr>
              <a:t>C tili dasturlash tillari ichida asosiy tillardan biri bo'lib, tezligi va ishonchliligi bilan mashhur. U tizim dasturlashda, operatsion tizimlar va mikrokontrollerlar uchun ishlatiladi.</a:t>
            </a:r>
          </a:p>
          <a:p>
            <a:pPr algn="just"/>
            <a:r>
              <a:rPr lang="en-US">
                <a:latin typeface="Times New Roman" panose="02020603050405020304" pitchFamily="18" charset="0"/>
                <a:cs typeface="Times New Roman" panose="02020603050405020304" pitchFamily="18" charset="0"/>
              </a:rPr>
              <a:t>C++ esa C tilining rivojlangan shakli bo'lib, ob'ektga yo'naltirilgan dasturlash imkoniyatlarini beradi. U keng ko'lamli dasturlarda, jumladan o'yinlar, grafik dasturlar va yirik dasturiy ta'minotlar yaratishda qo'llaniladi.</a:t>
            </a:r>
          </a:p>
        </p:txBody>
      </p:sp>
      <p:pic>
        <p:nvPicPr>
          <p:cNvPr id="1026" name="Picture 2" descr="Google logo - Wikipedia">
            <a:extLst>
              <a:ext uri="{FF2B5EF4-FFF2-40B4-BE49-F238E27FC236}">
                <a16:creationId xmlns:a16="http://schemas.microsoft.com/office/drawing/2014/main" id="{1045D0DA-A1B9-4EF9-9088-E3D7BA2D8D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8390" y="5240608"/>
            <a:ext cx="2767553" cy="9363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28" name="Picture 4" descr="Windows Logo, symbol, meaning, history, PNG, brand">
            <a:extLst>
              <a:ext uri="{FF2B5EF4-FFF2-40B4-BE49-F238E27FC236}">
                <a16:creationId xmlns:a16="http://schemas.microsoft.com/office/drawing/2014/main" id="{89C2A03B-2E55-4349-9D04-07464617760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05753" y="4929105"/>
            <a:ext cx="2767553" cy="155674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30" name="Picture 6" descr="Pubg PNG, Pubg Transparent Background - FreeIconsPNG">
            <a:extLst>
              <a:ext uri="{FF2B5EF4-FFF2-40B4-BE49-F238E27FC236}">
                <a16:creationId xmlns:a16="http://schemas.microsoft.com/office/drawing/2014/main" id="{CFE742B1-5AE9-4FE0-BDA8-8DA80B9A585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23116" y="4929104"/>
            <a:ext cx="1556750" cy="155675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32" name="Picture 8">
            <a:extLst>
              <a:ext uri="{FF2B5EF4-FFF2-40B4-BE49-F238E27FC236}">
                <a16:creationId xmlns:a16="http://schemas.microsoft.com/office/drawing/2014/main" id="{960000DE-0BA5-4AE8-8B36-3556230AD58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25767" y="5092134"/>
            <a:ext cx="2928033" cy="123068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1034" name="Picture 10">
            <a:extLst>
              <a:ext uri="{FF2B5EF4-FFF2-40B4-BE49-F238E27FC236}">
                <a16:creationId xmlns:a16="http://schemas.microsoft.com/office/drawing/2014/main" id="{F0A3902F-D1BA-497B-9191-3FA72944D3C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745832" y="72982"/>
            <a:ext cx="1215936" cy="1367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233523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D9CE5-7BF4-4D37-9234-FBA5CED8669B}"/>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Python</a:t>
            </a:r>
          </a:p>
        </p:txBody>
      </p:sp>
      <p:sp>
        <p:nvSpPr>
          <p:cNvPr id="3" name="Content Placeholder 2">
            <a:extLst>
              <a:ext uri="{FF2B5EF4-FFF2-40B4-BE49-F238E27FC236}">
                <a16:creationId xmlns:a16="http://schemas.microsoft.com/office/drawing/2014/main" id="{EF6F501F-AF42-44FB-B143-7A4059181F07}"/>
              </a:ext>
            </a:extLst>
          </p:cNvPr>
          <p:cNvSpPr>
            <a:spLocks noGrp="1"/>
          </p:cNvSpPr>
          <p:nvPr>
            <p:ph idx="1"/>
          </p:nvPr>
        </p:nvSpPr>
        <p:spPr/>
        <p:txBody>
          <a:bodyPr/>
          <a:lstStyle/>
          <a:p>
            <a:r>
              <a:rPr lang="en-US">
                <a:latin typeface="Times New Roman" panose="02020603050405020304" pitchFamily="18" charset="0"/>
                <a:cs typeface="Times New Roman" panose="02020603050405020304" pitchFamily="18" charset="0"/>
              </a:rPr>
              <a:t>Python yuqori darajadagi dasturlash tili bo‘lib, o‘qilishi oson va sodda sintaksisga ega. U veb-ishlab chiqish, sun’iy intellekt, ma'lumotlarni tahlil qilish va mashinasozlikda keng qo‘llaniladi. Python juda ko‘p kutubxonaga ega bo‘lib, bu esa uni yangi boshlovchilar uchun ham, tajribali dasturchilar uchun ham samarali qiladi.</a:t>
            </a:r>
          </a:p>
        </p:txBody>
      </p:sp>
      <p:pic>
        <p:nvPicPr>
          <p:cNvPr id="2050" name="Picture 2">
            <a:extLst>
              <a:ext uri="{FF2B5EF4-FFF2-40B4-BE49-F238E27FC236}">
                <a16:creationId xmlns:a16="http://schemas.microsoft.com/office/drawing/2014/main" id="{D7D79542-68D3-4D8D-8250-B0E5D599DA0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3491" y="4450106"/>
            <a:ext cx="1861794" cy="186179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052" name="Picture 4" descr="Logo and Brand Assets — Spotify">
            <a:extLst>
              <a:ext uri="{FF2B5EF4-FFF2-40B4-BE49-F238E27FC236}">
                <a16:creationId xmlns:a16="http://schemas.microsoft.com/office/drawing/2014/main" id="{C5F584D5-4354-4984-8717-A12F95CB86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583" y="4419462"/>
            <a:ext cx="1861795" cy="186395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054" name="Picture 6">
            <a:extLst>
              <a:ext uri="{FF2B5EF4-FFF2-40B4-BE49-F238E27FC236}">
                <a16:creationId xmlns:a16="http://schemas.microsoft.com/office/drawing/2014/main" id="{C3DEA522-4D2A-4504-84D7-973F8FF6F9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73127" y="4974929"/>
            <a:ext cx="2747726" cy="8368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2056" name="Picture 8">
            <a:extLst>
              <a:ext uri="{FF2B5EF4-FFF2-40B4-BE49-F238E27FC236}">
                <a16:creationId xmlns:a16="http://schemas.microsoft.com/office/drawing/2014/main" id="{9435BC15-A5A0-4523-81C2-7F58FE85990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65790" y="136181"/>
            <a:ext cx="1463528" cy="16054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89270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ABF486-E557-4401-B41D-F4B9E315A84D}"/>
              </a:ext>
            </a:extLst>
          </p:cNvPr>
          <p:cNvSpPr>
            <a:spLocks noGrp="1"/>
          </p:cNvSpPr>
          <p:nvPr>
            <p:ph type="title"/>
          </p:nvPr>
        </p:nvSpPr>
        <p:spPr/>
        <p:txBody>
          <a:bodyPr/>
          <a:lstStyle/>
          <a:p>
            <a:r>
              <a:rPr lang="en-US"/>
              <a:t>Java</a:t>
            </a:r>
          </a:p>
        </p:txBody>
      </p:sp>
      <p:sp>
        <p:nvSpPr>
          <p:cNvPr id="3" name="Content Placeholder 2">
            <a:extLst>
              <a:ext uri="{FF2B5EF4-FFF2-40B4-BE49-F238E27FC236}">
                <a16:creationId xmlns:a16="http://schemas.microsoft.com/office/drawing/2014/main" id="{DAFED7D4-01DF-49CF-B842-E4BD259822CA}"/>
              </a:ext>
            </a:extLst>
          </p:cNvPr>
          <p:cNvSpPr>
            <a:spLocks noGrp="1"/>
          </p:cNvSpPr>
          <p:nvPr>
            <p:ph idx="1"/>
          </p:nvPr>
        </p:nvSpPr>
        <p:spPr/>
        <p:txBody>
          <a:bodyPr/>
          <a:lstStyle/>
          <a:p>
            <a:r>
              <a:rPr lang="en-US"/>
              <a:t>Java platformaga bog‘liq bo‘lmagan tildir, ya’ni u "Bir marta yozing, hamma joyda ishlang" (Write Once, Run Anywhere) tamoyiliga asoslangan. Bu tilda Android ilovalarini, veb-saytlarni va korporativ darajadagi dasturlarni yaratish uchun foydalaniladi.</a:t>
            </a:r>
          </a:p>
          <a:p>
            <a:endParaRPr lang="en-US"/>
          </a:p>
        </p:txBody>
      </p:sp>
      <p:pic>
        <p:nvPicPr>
          <p:cNvPr id="3074" name="Picture 2" descr="Android Logo PNG &amp; SVG Design For T-Shirts">
            <a:extLst>
              <a:ext uri="{FF2B5EF4-FFF2-40B4-BE49-F238E27FC236}">
                <a16:creationId xmlns:a16="http://schemas.microsoft.com/office/drawing/2014/main" id="{4BAB172A-651D-4DDA-8F90-BF34B1AC52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04973" y="3497345"/>
            <a:ext cx="2605726" cy="260572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076" name="Picture 4" descr="Minecraft logo PNG transparent image download, size: 1481x540px">
            <a:extLst>
              <a:ext uri="{FF2B5EF4-FFF2-40B4-BE49-F238E27FC236}">
                <a16:creationId xmlns:a16="http://schemas.microsoft.com/office/drawing/2014/main" id="{CED3C4BB-81CE-46AD-ABE7-175F31002FF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3325" y="4456939"/>
            <a:ext cx="3817856" cy="1391927"/>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078" name="Picture 6" descr="Download Twitter's new X logo here! | Disobey">
            <a:extLst>
              <a:ext uri="{FF2B5EF4-FFF2-40B4-BE49-F238E27FC236}">
                <a16:creationId xmlns:a16="http://schemas.microsoft.com/office/drawing/2014/main" id="{4D5E73D2-6062-45CF-A3A1-9379AAC1F9D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81301" y="3667028"/>
            <a:ext cx="2436043" cy="2436043"/>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3080" name="Picture 8" descr="Java Logo PNG Transparent (1) – Brands Logos">
            <a:extLst>
              <a:ext uri="{FF2B5EF4-FFF2-40B4-BE49-F238E27FC236}">
                <a16:creationId xmlns:a16="http://schemas.microsoft.com/office/drawing/2014/main" id="{448B78EF-B814-4D66-8755-7B6015AC65A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24474" y="-9369"/>
            <a:ext cx="1767526" cy="17675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43481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D5461-0E42-437E-8188-C3FDF012275E}"/>
              </a:ext>
            </a:extLst>
          </p:cNvPr>
          <p:cNvSpPr>
            <a:spLocks noGrp="1"/>
          </p:cNvSpPr>
          <p:nvPr>
            <p:ph type="title"/>
          </p:nvPr>
        </p:nvSpPr>
        <p:spPr/>
        <p:txBody>
          <a:bodyPr/>
          <a:lstStyle/>
          <a:p>
            <a:r>
              <a:rPr lang="en-US"/>
              <a:t>JavaScript</a:t>
            </a:r>
          </a:p>
        </p:txBody>
      </p:sp>
      <p:sp>
        <p:nvSpPr>
          <p:cNvPr id="3" name="Content Placeholder 2">
            <a:extLst>
              <a:ext uri="{FF2B5EF4-FFF2-40B4-BE49-F238E27FC236}">
                <a16:creationId xmlns:a16="http://schemas.microsoft.com/office/drawing/2014/main" id="{621782EC-7C04-407D-9CE5-9CDD8AF002EB}"/>
              </a:ext>
            </a:extLst>
          </p:cNvPr>
          <p:cNvSpPr>
            <a:spLocks noGrp="1"/>
          </p:cNvSpPr>
          <p:nvPr>
            <p:ph idx="1"/>
          </p:nvPr>
        </p:nvSpPr>
        <p:spPr/>
        <p:txBody>
          <a:bodyPr/>
          <a:lstStyle/>
          <a:p>
            <a:r>
              <a:rPr lang="en-US"/>
              <a:t>JavaScript veb-ishlab chiqishda ishlatiladi. U asosan mijoz tomoni dasturlash uchun mo‘ljallangan bo‘lib, sahifalarni interaktiv qilish, animatsiyalar yaratish va foydalanuvchi bilan o‘zaro aloqani amalga oshirishda qo‘llaniladi. Zamonaviy JavaScript kutubxonalari va freymvorklari (masalan, React, Vue va Angular) bu tilni yanada kuchaytirdi.</a:t>
            </a:r>
          </a:p>
        </p:txBody>
      </p:sp>
      <p:pic>
        <p:nvPicPr>
          <p:cNvPr id="4098" name="Picture 2" descr="JavaScript Logo, symbol, meaning, history, PNG, brand">
            <a:extLst>
              <a:ext uri="{FF2B5EF4-FFF2-40B4-BE49-F238E27FC236}">
                <a16:creationId xmlns:a16="http://schemas.microsoft.com/office/drawing/2014/main" id="{36832D42-F557-49EA-89EB-55DD6B4A987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6096" r="19055"/>
          <a:stretch/>
        </p:blipFill>
        <p:spPr bwMode="auto">
          <a:xfrm>
            <a:off x="10435471" y="167081"/>
            <a:ext cx="1756529" cy="1523607"/>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a:extLst>
              <a:ext uri="{FF2B5EF4-FFF2-40B4-BE49-F238E27FC236}">
                <a16:creationId xmlns:a16="http://schemas.microsoft.com/office/drawing/2014/main" id="{ED9F1278-5846-4E1A-B325-8BABD468EE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0161" y="4933223"/>
            <a:ext cx="2747726" cy="836840"/>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pic>
        <p:nvPicPr>
          <p:cNvPr id="6" name="Picture 2" descr="Google logo - Wikipedia">
            <a:extLst>
              <a:ext uri="{FF2B5EF4-FFF2-40B4-BE49-F238E27FC236}">
                <a16:creationId xmlns:a16="http://schemas.microsoft.com/office/drawing/2014/main" id="{9DD1400D-0376-4E11-8B2A-C434401DFB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45751" y="4933223"/>
            <a:ext cx="2767553" cy="93635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0015798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02BA5C-2758-4926-B0DB-EB4C9E095FBB}"/>
              </a:ext>
            </a:extLst>
          </p:cNvPr>
          <p:cNvSpPr>
            <a:spLocks noGrp="1"/>
          </p:cNvSpPr>
          <p:nvPr>
            <p:ph type="title"/>
          </p:nvPr>
        </p:nvSpPr>
        <p:spPr/>
        <p:txBody>
          <a:bodyPr/>
          <a:lstStyle/>
          <a:p>
            <a:r>
              <a:rPr lang="en-US">
                <a:latin typeface="Times New Roman" panose="02020603050405020304" pitchFamily="18" charset="0"/>
                <a:cs typeface="Times New Roman" panose="02020603050405020304" pitchFamily="18" charset="0"/>
              </a:rPr>
              <a:t>PHP</a:t>
            </a:r>
          </a:p>
        </p:txBody>
      </p:sp>
      <p:sp>
        <p:nvSpPr>
          <p:cNvPr id="3" name="Content Placeholder 2">
            <a:extLst>
              <a:ext uri="{FF2B5EF4-FFF2-40B4-BE49-F238E27FC236}">
                <a16:creationId xmlns:a16="http://schemas.microsoft.com/office/drawing/2014/main" id="{0B4D961A-D3E9-4C12-9E52-36AEBDD70557}"/>
              </a:ext>
            </a:extLst>
          </p:cNvPr>
          <p:cNvSpPr>
            <a:spLocks noGrp="1"/>
          </p:cNvSpPr>
          <p:nvPr>
            <p:ph idx="1"/>
          </p:nvPr>
        </p:nvSpPr>
        <p:spPr/>
        <p:txBody>
          <a:bodyPr/>
          <a:lstStyle/>
          <a:p>
            <a:r>
              <a:rPr lang="en-US"/>
              <a:t>PHP server tomoni dasturlash tili bo‘lib, asosan veb-saytlar va veb-ilovalarni yaratishda ishlatiladi. WordPress, Joomla kabi ko'plab kontent boshqarish tizimlari PHP orqali ishlab chiqilgan.</a:t>
            </a:r>
          </a:p>
        </p:txBody>
      </p:sp>
      <p:pic>
        <p:nvPicPr>
          <p:cNvPr id="5122" name="Picture 2">
            <a:extLst>
              <a:ext uri="{FF2B5EF4-FFF2-40B4-BE49-F238E27FC236}">
                <a16:creationId xmlns:a16="http://schemas.microsoft.com/office/drawing/2014/main" id="{4934B7AA-21E2-49D2-82EF-2535923793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7692" y="4127852"/>
            <a:ext cx="1874281" cy="187428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C02E2200-7C7B-45EB-9941-8E9E5182F4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81328" y="230188"/>
            <a:ext cx="2227868" cy="1202701"/>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descr="Wikipedia Logo, symbol, meaning, history, PNG, brand">
            <a:extLst>
              <a:ext uri="{FF2B5EF4-FFF2-40B4-BE49-F238E27FC236}">
                <a16:creationId xmlns:a16="http://schemas.microsoft.com/office/drawing/2014/main" id="{4989D503-A22C-49E4-B0BD-525D50C47F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4001294"/>
            <a:ext cx="3557047" cy="20008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99726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1FE52E-F007-4BF0-B6B2-36B0125A3537}"/>
              </a:ext>
            </a:extLst>
          </p:cNvPr>
          <p:cNvSpPr>
            <a:spLocks noGrp="1"/>
          </p:cNvSpPr>
          <p:nvPr>
            <p:ph type="title"/>
          </p:nvPr>
        </p:nvSpPr>
        <p:spPr/>
        <p:txBody>
          <a:bodyPr/>
          <a:lstStyle/>
          <a:p>
            <a:r>
              <a:rPr lang="en-US"/>
              <a:t>Dasturlash tillari</a:t>
            </a:r>
          </a:p>
        </p:txBody>
      </p:sp>
      <p:graphicFrame>
        <p:nvGraphicFramePr>
          <p:cNvPr id="4" name="Table 4">
            <a:extLst>
              <a:ext uri="{FF2B5EF4-FFF2-40B4-BE49-F238E27FC236}">
                <a16:creationId xmlns:a16="http://schemas.microsoft.com/office/drawing/2014/main" id="{48B8D37F-6635-4217-BF28-D00D03F8C78A}"/>
              </a:ext>
            </a:extLst>
          </p:cNvPr>
          <p:cNvGraphicFramePr>
            <a:graphicFrameLocks noGrp="1"/>
          </p:cNvGraphicFramePr>
          <p:nvPr>
            <p:ph idx="1"/>
          </p:nvPr>
        </p:nvGraphicFramePr>
        <p:xfrm>
          <a:off x="2242794" y="2306392"/>
          <a:ext cx="7010397" cy="2895600"/>
        </p:xfrm>
        <a:graphic>
          <a:graphicData uri="http://schemas.openxmlformats.org/drawingml/2006/table">
            <a:tbl>
              <a:tblPr firstRow="1" bandRow="1">
                <a:tableStyleId>{5940675A-B579-460E-94D1-54222C63F5DA}</a:tableStyleId>
              </a:tblPr>
              <a:tblGrid>
                <a:gridCol w="2336799">
                  <a:extLst>
                    <a:ext uri="{9D8B030D-6E8A-4147-A177-3AD203B41FA5}">
                      <a16:colId xmlns:a16="http://schemas.microsoft.com/office/drawing/2014/main" val="3131768899"/>
                    </a:ext>
                  </a:extLst>
                </a:gridCol>
                <a:gridCol w="2336799">
                  <a:extLst>
                    <a:ext uri="{9D8B030D-6E8A-4147-A177-3AD203B41FA5}">
                      <a16:colId xmlns:a16="http://schemas.microsoft.com/office/drawing/2014/main" val="2071571089"/>
                    </a:ext>
                  </a:extLst>
                </a:gridCol>
                <a:gridCol w="2336799">
                  <a:extLst>
                    <a:ext uri="{9D8B030D-6E8A-4147-A177-3AD203B41FA5}">
                      <a16:colId xmlns:a16="http://schemas.microsoft.com/office/drawing/2014/main" val="1005567082"/>
                    </a:ext>
                  </a:extLst>
                </a:gridCol>
              </a:tblGrid>
              <a:tr h="370840">
                <a:tc>
                  <a:txBody>
                    <a:bodyPr/>
                    <a:lstStyle/>
                    <a:p>
                      <a:r>
                        <a:rPr lang="en-US" sz="3200" b="1">
                          <a:latin typeface="Times New Roman" panose="02020603050405020304" pitchFamily="18" charset="0"/>
                          <a:cs typeface="Times New Roman" panose="02020603050405020304" pitchFamily="18" charset="0"/>
                        </a:rPr>
                        <a:t>C</a:t>
                      </a:r>
                    </a:p>
                  </a:txBody>
                  <a:tcPr/>
                </a:tc>
                <a:tc>
                  <a:txBody>
                    <a:bodyPr/>
                    <a:lstStyle/>
                    <a:p>
                      <a:r>
                        <a:rPr lang="en-US" sz="3200" b="1">
                          <a:latin typeface="Times New Roman" panose="02020603050405020304" pitchFamily="18" charset="0"/>
                          <a:cs typeface="Times New Roman" panose="02020603050405020304" pitchFamily="18" charset="0"/>
                        </a:rPr>
                        <a:t>Swift</a:t>
                      </a:r>
                    </a:p>
                  </a:txBody>
                  <a:tcPr/>
                </a:tc>
                <a:tc>
                  <a:txBody>
                    <a:bodyPr/>
                    <a:lstStyle/>
                    <a:p>
                      <a:r>
                        <a:rPr lang="en-US" sz="3200" b="1">
                          <a:latin typeface="Times New Roman" panose="02020603050405020304" pitchFamily="18" charset="0"/>
                          <a:cs typeface="Times New Roman" panose="02020603050405020304" pitchFamily="18" charset="0"/>
                        </a:rPr>
                        <a:t>PHP</a:t>
                      </a:r>
                    </a:p>
                  </a:txBody>
                  <a:tcPr/>
                </a:tc>
                <a:extLst>
                  <a:ext uri="{0D108BD9-81ED-4DB2-BD59-A6C34878D82A}">
                    <a16:rowId xmlns:a16="http://schemas.microsoft.com/office/drawing/2014/main" val="570651896"/>
                  </a:ext>
                </a:extLst>
              </a:tr>
              <a:tr h="370840">
                <a:tc>
                  <a:txBody>
                    <a:bodyPr/>
                    <a:lstStyle/>
                    <a:p>
                      <a:r>
                        <a:rPr lang="en-US" sz="3200" b="1">
                          <a:latin typeface="Times New Roman" panose="02020603050405020304" pitchFamily="18" charset="0"/>
                          <a:cs typeface="Times New Roman" panose="02020603050405020304" pitchFamily="18" charset="0"/>
                        </a:rPr>
                        <a:t>C++</a:t>
                      </a:r>
                    </a:p>
                  </a:txBody>
                  <a:tcPr/>
                </a:tc>
                <a:tc>
                  <a:txBody>
                    <a:bodyPr/>
                    <a:lstStyle/>
                    <a:p>
                      <a:r>
                        <a:rPr lang="en-US" sz="3200" b="1">
                          <a:latin typeface="Times New Roman" panose="02020603050405020304" pitchFamily="18" charset="0"/>
                          <a:cs typeface="Times New Roman" panose="02020603050405020304" pitchFamily="18" charset="0"/>
                        </a:rPr>
                        <a:t>Kotlin</a:t>
                      </a:r>
                    </a:p>
                  </a:txBody>
                  <a:tcPr/>
                </a:tc>
                <a:tc>
                  <a:txBody>
                    <a:bodyPr/>
                    <a:lstStyle/>
                    <a:p>
                      <a:r>
                        <a:rPr lang="en-US" sz="3200" b="1">
                          <a:latin typeface="Times New Roman" panose="02020603050405020304" pitchFamily="18" charset="0"/>
                          <a:cs typeface="Times New Roman" panose="02020603050405020304" pitchFamily="18" charset="0"/>
                        </a:rPr>
                        <a:t>R</a:t>
                      </a:r>
                    </a:p>
                  </a:txBody>
                  <a:tcPr/>
                </a:tc>
                <a:extLst>
                  <a:ext uri="{0D108BD9-81ED-4DB2-BD59-A6C34878D82A}">
                    <a16:rowId xmlns:a16="http://schemas.microsoft.com/office/drawing/2014/main" val="775550151"/>
                  </a:ext>
                </a:extLst>
              </a:tr>
              <a:tr h="370840">
                <a:tc>
                  <a:txBody>
                    <a:bodyPr/>
                    <a:lstStyle/>
                    <a:p>
                      <a:r>
                        <a:rPr lang="en-US" sz="3200" b="1">
                          <a:latin typeface="Times New Roman" panose="02020603050405020304" pitchFamily="18" charset="0"/>
                          <a:cs typeface="Times New Roman" panose="02020603050405020304" pitchFamily="18" charset="0"/>
                        </a:rPr>
                        <a:t>Python</a:t>
                      </a:r>
                    </a:p>
                  </a:txBody>
                  <a:tcPr/>
                </a:tc>
                <a:tc>
                  <a:txBody>
                    <a:bodyPr/>
                    <a:lstStyle/>
                    <a:p>
                      <a:r>
                        <a:rPr lang="en-US" sz="3200" b="1">
                          <a:latin typeface="Times New Roman" panose="02020603050405020304" pitchFamily="18" charset="0"/>
                          <a:cs typeface="Times New Roman" panose="02020603050405020304" pitchFamily="18" charset="0"/>
                        </a:rPr>
                        <a:t>Ruby</a:t>
                      </a:r>
                    </a:p>
                  </a:txBody>
                  <a:tcPr/>
                </a:tc>
                <a:tc>
                  <a:txBody>
                    <a:bodyPr/>
                    <a:lstStyle/>
                    <a:p>
                      <a:r>
                        <a:rPr lang="en-US" sz="3200" b="1">
                          <a:latin typeface="Times New Roman" panose="02020603050405020304" pitchFamily="18" charset="0"/>
                          <a:cs typeface="Times New Roman" panose="02020603050405020304" pitchFamily="18" charset="0"/>
                        </a:rPr>
                        <a:t>Assembler</a:t>
                      </a:r>
                    </a:p>
                  </a:txBody>
                  <a:tcPr/>
                </a:tc>
                <a:extLst>
                  <a:ext uri="{0D108BD9-81ED-4DB2-BD59-A6C34878D82A}">
                    <a16:rowId xmlns:a16="http://schemas.microsoft.com/office/drawing/2014/main" val="4113224682"/>
                  </a:ext>
                </a:extLst>
              </a:tr>
              <a:tr h="370840">
                <a:tc>
                  <a:txBody>
                    <a:bodyPr/>
                    <a:lstStyle/>
                    <a:p>
                      <a:r>
                        <a:rPr lang="en-US" sz="3200" b="1">
                          <a:latin typeface="Times New Roman" panose="02020603050405020304" pitchFamily="18" charset="0"/>
                          <a:cs typeface="Times New Roman" panose="02020603050405020304" pitchFamily="18" charset="0"/>
                        </a:rPr>
                        <a:t>Java</a:t>
                      </a:r>
                    </a:p>
                  </a:txBody>
                  <a:tcPr/>
                </a:tc>
                <a:tc>
                  <a:txBody>
                    <a:bodyPr/>
                    <a:lstStyle/>
                    <a:p>
                      <a:r>
                        <a:rPr lang="en-US" sz="3200" b="1">
                          <a:latin typeface="Times New Roman" panose="02020603050405020304" pitchFamily="18" charset="0"/>
                          <a:cs typeface="Times New Roman" panose="02020603050405020304" pitchFamily="18" charset="0"/>
                        </a:rPr>
                        <a:t>Dart</a:t>
                      </a:r>
                    </a:p>
                  </a:txBody>
                  <a:tcPr/>
                </a:tc>
                <a:tc>
                  <a:txBody>
                    <a:bodyPr/>
                    <a:lstStyle/>
                    <a:p>
                      <a:r>
                        <a:rPr lang="en-US" sz="3200" b="1">
                          <a:latin typeface="Times New Roman" panose="02020603050405020304" pitchFamily="18" charset="0"/>
                          <a:cs typeface="Times New Roman" panose="02020603050405020304" pitchFamily="18" charset="0"/>
                        </a:rPr>
                        <a:t>…</a:t>
                      </a:r>
                    </a:p>
                  </a:txBody>
                  <a:tcPr/>
                </a:tc>
                <a:extLst>
                  <a:ext uri="{0D108BD9-81ED-4DB2-BD59-A6C34878D82A}">
                    <a16:rowId xmlns:a16="http://schemas.microsoft.com/office/drawing/2014/main" val="178265095"/>
                  </a:ext>
                </a:extLst>
              </a:tr>
              <a:tr h="370840">
                <a:tc>
                  <a:txBody>
                    <a:bodyPr/>
                    <a:lstStyle/>
                    <a:p>
                      <a:r>
                        <a:rPr lang="en-US" sz="3200" b="1">
                          <a:latin typeface="Times New Roman" panose="02020603050405020304" pitchFamily="18" charset="0"/>
                          <a:cs typeface="Times New Roman" panose="02020603050405020304" pitchFamily="18" charset="0"/>
                        </a:rPr>
                        <a:t>JavaScript</a:t>
                      </a:r>
                    </a:p>
                  </a:txBody>
                  <a:tcPr/>
                </a:tc>
                <a:tc>
                  <a:txBody>
                    <a:bodyPr/>
                    <a:lstStyle/>
                    <a:p>
                      <a:r>
                        <a:rPr lang="en-US" sz="3200" b="1">
                          <a:latin typeface="Times New Roman" panose="02020603050405020304" pitchFamily="18" charset="0"/>
                          <a:cs typeface="Times New Roman" panose="02020603050405020304" pitchFamily="18" charset="0"/>
                        </a:rPr>
                        <a:t>C# </a:t>
                      </a:r>
                    </a:p>
                  </a:txBody>
                  <a:tcPr/>
                </a:tc>
                <a:tc>
                  <a:txBody>
                    <a:bodyPr/>
                    <a:lstStyle/>
                    <a:p>
                      <a:endParaRPr lang="en-US" sz="3200" b="1">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11847406"/>
                  </a:ext>
                </a:extLst>
              </a:tr>
            </a:tbl>
          </a:graphicData>
        </a:graphic>
      </p:graphicFrame>
    </p:spTree>
    <p:extLst>
      <p:ext uri="{BB962C8B-B14F-4D97-AF65-F5344CB8AC3E}">
        <p14:creationId xmlns:p14="http://schemas.microsoft.com/office/powerpoint/2010/main" val="18689752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391</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Times New Roman</vt:lpstr>
      <vt:lpstr>Office Theme</vt:lpstr>
      <vt:lpstr>Dasturlash tillari</vt:lpstr>
      <vt:lpstr>Dasturlash tillari nima?</vt:lpstr>
      <vt:lpstr>Dasturlash tillari</vt:lpstr>
      <vt:lpstr>C va C++</vt:lpstr>
      <vt:lpstr>Python</vt:lpstr>
      <vt:lpstr>Java</vt:lpstr>
      <vt:lpstr>JavaScript</vt:lpstr>
      <vt:lpstr>PHP</vt:lpstr>
      <vt:lpstr>Dasturlash tillari</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Dasturlash tillar</dc:title>
  <dc:creator>OYBEK2024</dc:creator>
  <cp:lastModifiedBy>Oybek_pc</cp:lastModifiedBy>
  <cp:revision>11</cp:revision>
  <dcterms:created xsi:type="dcterms:W3CDTF">2024-10-30T13:29:00Z</dcterms:created>
  <dcterms:modified xsi:type="dcterms:W3CDTF">2025-01-27T10:02:41Z</dcterms:modified>
</cp:coreProperties>
</file>