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    Answer :- </a:t>
            </a:r>
            <a:r>
              <a:rPr lang="en-IN" sz="2400" b="1" dirty="0" smtClean="0"/>
              <a:t>Inference: </a:t>
            </a:r>
            <a:r>
              <a:rPr lang="en-IN" sz="2400" dirty="0" smtClean="0"/>
              <a:t>As (</a:t>
            </a:r>
            <a:r>
              <a:rPr lang="en-IN" sz="2400" dirty="0" err="1" smtClean="0"/>
              <a:t>p_value</a:t>
            </a:r>
            <a:r>
              <a:rPr lang="en-IN" sz="2400" dirty="0" smtClean="0"/>
              <a:t>=0.4722) &gt; (α = 0.05); We Failed to reject Null Hypothesis i.e. μ1 = μ2 ( Thus, there is no difference in diameters of cutlets between two units ).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462694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Answer :- </a:t>
            </a:r>
            <a:r>
              <a:rPr lang="en-IN" b="1" dirty="0" smtClean="0"/>
              <a:t>Inference: </a:t>
            </a:r>
            <a:r>
              <a:rPr lang="en-IN" dirty="0" smtClean="0"/>
              <a:t>As (p-value=0) &lt; (α = 0.05); We Reject Null Hypothesis i.e. </a:t>
            </a:r>
            <a:r>
              <a:rPr lang="en-IN" dirty="0" err="1" smtClean="0"/>
              <a:t>Atleast</a:t>
            </a:r>
            <a:r>
              <a:rPr lang="en-IN" dirty="0" smtClean="0"/>
              <a:t> one sample TAT population mean is different Thus there is variance or difference in average Turn Around Time (TAT) of reports of the laboratories on their preferred list.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15962"/>
            <a:ext cx="8763000" cy="59134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</a:t>
            </a:r>
            <a:r>
              <a:rPr lang="en-US" sz="2000" dirty="0" smtClean="0"/>
              <a:t>male-female </a:t>
            </a:r>
            <a:r>
              <a:rPr lang="en-US" sz="2000" dirty="0"/>
              <a:t>buyer rations are similar across regions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Answer :- </a:t>
            </a:r>
            <a:r>
              <a:rPr lang="en-IN" sz="2000" b="1" dirty="0" smtClean="0"/>
              <a:t>Inference</a:t>
            </a:r>
            <a:r>
              <a:rPr lang="en-IN" sz="2000" dirty="0" smtClean="0"/>
              <a:t>: As (p-value = 0.6603) &gt; (α = 0.05); We Failed to reject the Null Hypothesis i.e. Independence of categorical variables Thus, male-female buyer rations are similar across regions and are not related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816860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8600" y="39243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9911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048000" y="3959167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48000" y="49911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48400" y="39243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</a:t>
            </a:r>
            <a:r>
              <a:rPr lang="en-US" dirty="0" smtClean="0"/>
              <a:t>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Answer :- </a:t>
            </a:r>
            <a:r>
              <a:rPr lang="en-IN" b="1" dirty="0" smtClean="0"/>
              <a:t>Inference: </a:t>
            </a:r>
            <a:r>
              <a:rPr lang="en-IN" dirty="0" smtClean="0"/>
              <a:t>As (</a:t>
            </a:r>
            <a:r>
              <a:rPr lang="en-IN" dirty="0" err="1" smtClean="0"/>
              <a:t>p_value</a:t>
            </a:r>
            <a:r>
              <a:rPr lang="en-IN" dirty="0" smtClean="0"/>
              <a:t> = 0.2771) &gt; (α = 0.05); We Failed to reject Null </a:t>
            </a:r>
            <a:r>
              <a:rPr lang="en-IN" dirty="0" smtClean="0"/>
              <a:t>Hypothesis </a:t>
            </a:r>
            <a:r>
              <a:rPr lang="en-IN" dirty="0" smtClean="0"/>
              <a:t>i.e. Independence of categorical variables Thus, customer order forms defective % does not varies by </a:t>
            </a:r>
            <a:r>
              <a:rPr lang="en-IN" dirty="0" smtClean="0"/>
              <a:t>centre.</a:t>
            </a:r>
            <a:endParaRPr lang="en-IN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338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ADMIN</cp:lastModifiedBy>
  <cp:revision>8</cp:revision>
  <dcterms:created xsi:type="dcterms:W3CDTF">2015-11-14T12:07:48Z</dcterms:created>
  <dcterms:modified xsi:type="dcterms:W3CDTF">2021-06-09T09:54:00Z</dcterms:modified>
</cp:coreProperties>
</file>