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60" r:id="rId6"/>
    <p:sldId id="261" r:id="rId7"/>
    <p:sldId id="259" r:id="rId8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94"/>
  </p:normalViewPr>
  <p:slideViewPr>
    <p:cSldViewPr snapToGrid="0">
      <p:cViewPr varScale="1">
        <p:scale>
          <a:sx n="87" d="100"/>
          <a:sy n="87" d="100"/>
        </p:scale>
        <p:origin x="3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23280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4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62DAC-B81B-5329-A06E-CBA5B086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C32F-EF31-BBB2-B088-BA5DE106B9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9F5F-802D-89F9-9B65-EBFC32A9F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476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AC7CED-8CFB-B3C2-222F-6F55559E7A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6341-4ED5-D01A-F50D-B379D20C46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7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3075-38E2-3BC5-7354-802F08D7F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50A390-3F80-23BA-B9D5-A7960E778EE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A4A3-8177-EF67-C5EE-8C807A1F6B2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3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/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A94AD-031F-7404-108B-84236DA24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CC5E0-C15A-F85D-74EF-0A492D79F5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36443F-2602-EA30-0DEF-C83905587C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4546-72F4-8472-3A41-1731B9651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214E7F-86EA-FE67-DEE0-9C6131CBC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403035-BFF1-BD6D-9BBE-088D56FC0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47B2559-0EB5-EEA8-5445-3449D6719E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566B4E-4B9A-6FFF-C631-BD7F420AAC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0EF3954-BA26-BEC5-F455-4DDB7551FC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B673B1-B13E-6C20-CAB2-EA0761C9A2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0DB94F-AA90-28A1-944F-266659CF873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23178F-CC53-9C8F-F868-7F1D2E5F84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2795545-B7BB-3204-D569-0CFE9FAFC5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698AFC-870F-F716-C1E1-6783C4CD64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9687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6</TotalTime>
  <Words>6</Words>
  <Application>Microsoft Macintosh PowerPoint</Application>
  <PresentationFormat>Custom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content_module</vt:lpstr>
      <vt:lpstr>category_game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4</cp:revision>
  <dcterms:created xsi:type="dcterms:W3CDTF">2024-04-29T23:30:02Z</dcterms:created>
  <dcterms:modified xsi:type="dcterms:W3CDTF">2024-05-03T20:24:56Z</dcterms:modified>
</cp:coreProperties>
</file>