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17"/>
    <p:restoredTop sz="96327"/>
  </p:normalViewPr>
  <p:slideViewPr>
    <p:cSldViewPr snapToGrid="0">
      <p:cViewPr varScale="1">
        <p:scale>
          <a:sx n="93" d="100"/>
          <a:sy n="93" d="100"/>
        </p:scale>
        <p:origin x="23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55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2B4AD37-420A-B37A-A6BD-9E11BF5A0D09}"/>
              </a:ext>
            </a:extLst>
          </p:cNvPr>
          <p:cNvSpPr/>
          <p:nvPr/>
        </p:nvSpPr>
        <p:spPr>
          <a:xfrm>
            <a:off x="318655" y="311725"/>
            <a:ext cx="3048000" cy="31034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" name="Oval 1">
            <a:hlinkClick r:id="rId2" action="ppaction://hlinksldjump"/>
            <a:extLst>
              <a:ext uri="{FF2B5EF4-FFF2-40B4-BE49-F238E27FC236}">
                <a16:creationId xmlns:a16="http://schemas.microsoft.com/office/drawing/2014/main" id="{A1BED967-9D83-94C5-D416-37C12AFD5F96}"/>
              </a:ext>
            </a:extLst>
          </p:cNvPr>
          <p:cNvSpPr/>
          <p:nvPr/>
        </p:nvSpPr>
        <p:spPr>
          <a:xfrm>
            <a:off x="4862945" y="429490"/>
            <a:ext cx="3048000" cy="31034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3" name="Oval 2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4974400A-C008-E81F-224A-364044A69918}"/>
              </a:ext>
            </a:extLst>
          </p:cNvPr>
          <p:cNvSpPr/>
          <p:nvPr/>
        </p:nvSpPr>
        <p:spPr>
          <a:xfrm>
            <a:off x="9144000" y="166255"/>
            <a:ext cx="3048000" cy="31034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/>
          </a:p>
        </p:txBody>
      </p:sp>
      <p:sp>
        <p:nvSpPr>
          <p:cNvPr id="4" name="Oval 3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26208CAC-6738-A9CA-1A81-3FBF1E890097}"/>
              </a:ext>
            </a:extLst>
          </p:cNvPr>
          <p:cNvSpPr/>
          <p:nvPr/>
        </p:nvSpPr>
        <p:spPr>
          <a:xfrm>
            <a:off x="935183" y="2791689"/>
            <a:ext cx="3048000" cy="31034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6" name="Oval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3FD2471-C978-05AC-6889-EC8A0DB4FF4D}"/>
              </a:ext>
            </a:extLst>
          </p:cNvPr>
          <p:cNvSpPr/>
          <p:nvPr/>
        </p:nvSpPr>
        <p:spPr>
          <a:xfrm>
            <a:off x="4814455" y="3124197"/>
            <a:ext cx="3048000" cy="31034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AB4647A1-0125-6FAA-8AE9-993123752A1E}"/>
              </a:ext>
            </a:extLst>
          </p:cNvPr>
          <p:cNvSpPr/>
          <p:nvPr/>
        </p:nvSpPr>
        <p:spPr>
          <a:xfrm>
            <a:off x="8541327" y="3269674"/>
            <a:ext cx="3048000" cy="31034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244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20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13</cp:revision>
  <dcterms:created xsi:type="dcterms:W3CDTF">2024-04-08T21:37:10Z</dcterms:created>
  <dcterms:modified xsi:type="dcterms:W3CDTF">2024-05-03T05:59:19Z</dcterms:modified>
</cp:coreProperties>
</file>