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7" r:id="rId1"/>
    <p:sldMasterId id="2147483679" r:id="rId2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4572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1" roundtripDataSignature="AMtx7mihor86rnFCoCnQA6yYJsxQGjoV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10D05E-A08F-4385-8341-18C084D3B073}">
  <a:tblStyle styleId="{6810D05E-A08F-4385-8341-18C084D3B07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9" autoAdjust="0"/>
    <p:restoredTop sz="94694"/>
  </p:normalViewPr>
  <p:slideViewPr>
    <p:cSldViewPr snapToGrid="0">
      <p:cViewPr varScale="1">
        <p:scale>
          <a:sx n="87" d="100"/>
          <a:sy n="87" d="100"/>
        </p:scale>
        <p:origin x="32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80" y="3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15E3F6B-22C7-B924-3EB4-6FB0465666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EED5BE-40A4-79AA-8337-9B4D8B0F41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1EC1E1-76D6-4FCC-A5A4-76B2537AFA8F}" type="datetimeFigureOut">
              <a:rPr lang="en-US" smtClean="0"/>
              <a:t>4/29/24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102BC8-D4B3-B7BC-3860-0054A356B5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81C3F4-DC28-2E96-D528-B570087E2DA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E25CA-C3DF-455B-8F4B-634FB6D6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16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657475" y="1143000"/>
            <a:ext cx="15430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topic_header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157;p45">
            <a:extLst>
              <a:ext uri="{FF2B5EF4-FFF2-40B4-BE49-F238E27FC236}">
                <a16:creationId xmlns:a16="http://schemas.microsoft.com/office/drawing/2014/main" id="{5FADFDF5-B750-F5E7-E42F-B70D3798365D}"/>
              </a:ext>
            </a:extLst>
          </p:cNvPr>
          <p:cNvCxnSpPr/>
          <p:nvPr userDrawn="1"/>
        </p:nvCxnSpPr>
        <p:spPr>
          <a:xfrm>
            <a:off x="163337" y="674430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" name="Google Shape;146;p45" descr="home_button">
            <a:extLst>
              <a:ext uri="{FF2B5EF4-FFF2-40B4-BE49-F238E27FC236}">
                <a16:creationId xmlns:a16="http://schemas.microsoft.com/office/drawing/2014/main" id="{D99886B9-1ABE-65FC-EE91-80A24D30C82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10698" t="43348" r="70464" b="31042"/>
          <a:stretch/>
        </p:blipFill>
        <p:spPr>
          <a:xfrm>
            <a:off x="281669" y="8155172"/>
            <a:ext cx="861238" cy="818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47;p45" descr="back_button">
            <a:extLst>
              <a:ext uri="{FF2B5EF4-FFF2-40B4-BE49-F238E27FC236}">
                <a16:creationId xmlns:a16="http://schemas.microsoft.com/office/drawing/2014/main" id="{1BA18F89-AEF7-73A4-7500-06A705AEDBB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35814" t="48337" r="49302" b="31706"/>
          <a:stretch/>
        </p:blipFill>
        <p:spPr>
          <a:xfrm>
            <a:off x="1344552" y="8308585"/>
            <a:ext cx="861238" cy="807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48;p45" descr="audio_button">
            <a:extLst>
              <a:ext uri="{FF2B5EF4-FFF2-40B4-BE49-F238E27FC236}">
                <a16:creationId xmlns:a16="http://schemas.microsoft.com/office/drawing/2014/main" id="{1E6AF5B6-62E2-3FCF-C9ED-CB251993861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51738" t="48396" r="25805" b="28019"/>
          <a:stretch/>
        </p:blipFill>
        <p:spPr>
          <a:xfrm>
            <a:off x="2405758" y="8243441"/>
            <a:ext cx="1146635" cy="842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49;p45" descr="settings_button">
            <a:extLst>
              <a:ext uri="{FF2B5EF4-FFF2-40B4-BE49-F238E27FC236}">
                <a16:creationId xmlns:a16="http://schemas.microsoft.com/office/drawing/2014/main" id="{B8E5AEF7-E399-AC10-D033-963BDF626EC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80510" t="50403" r="4753" b="31029"/>
          <a:stretch/>
        </p:blipFill>
        <p:spPr>
          <a:xfrm>
            <a:off x="3632604" y="8277913"/>
            <a:ext cx="795017" cy="7003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150;p45">
            <a:extLst>
              <a:ext uri="{FF2B5EF4-FFF2-40B4-BE49-F238E27FC236}">
                <a16:creationId xmlns:a16="http://schemas.microsoft.com/office/drawing/2014/main" id="{EACB6334-E4F6-00C9-0E6C-B661CBC55C1E}"/>
              </a:ext>
            </a:extLst>
          </p:cNvPr>
          <p:cNvCxnSpPr/>
          <p:nvPr userDrawn="1"/>
        </p:nvCxnSpPr>
        <p:spPr>
          <a:xfrm>
            <a:off x="163337" y="4249173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" name="Google Shape;151;p45">
            <a:extLst>
              <a:ext uri="{FF2B5EF4-FFF2-40B4-BE49-F238E27FC236}">
                <a16:creationId xmlns:a16="http://schemas.microsoft.com/office/drawing/2014/main" id="{EF809F07-280F-2ED0-888D-9A46194BF098}"/>
              </a:ext>
            </a:extLst>
          </p:cNvPr>
          <p:cNvCxnSpPr/>
          <p:nvPr userDrawn="1"/>
        </p:nvCxnSpPr>
        <p:spPr>
          <a:xfrm>
            <a:off x="124165" y="8184869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Text Placeholder 21" descr="topic_header">
            <a:extLst>
              <a:ext uri="{FF2B5EF4-FFF2-40B4-BE49-F238E27FC236}">
                <a16:creationId xmlns:a16="http://schemas.microsoft.com/office/drawing/2014/main" id="{6BB3DD54-454A-7466-5A64-A3F9450B56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4681" y="92557"/>
            <a:ext cx="3322637" cy="496740"/>
          </a:xfrm>
          <a:prstGeom prst="rect">
            <a:avLst/>
          </a:prstGeom>
        </p:spPr>
        <p:txBody>
          <a:bodyPr/>
          <a:lstStyle>
            <a:lvl1pPr algn="ctr">
              <a:defRPr sz="28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Topic Header</a:t>
            </a:r>
          </a:p>
        </p:txBody>
      </p:sp>
      <p:sp>
        <p:nvSpPr>
          <p:cNvPr id="24" name="Content Placeholder 23" descr="subtopic_text">
            <a:extLst>
              <a:ext uri="{FF2B5EF4-FFF2-40B4-BE49-F238E27FC236}">
                <a16:creationId xmlns:a16="http://schemas.microsoft.com/office/drawing/2014/main" id="{D033CDF7-2D04-10BA-ABD0-B647E975D00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91661" y="3717470"/>
            <a:ext cx="4162425" cy="407988"/>
          </a:xfrm>
          <a:prstGeom prst="rect">
            <a:avLst/>
          </a:prstGeom>
        </p:spPr>
        <p:txBody>
          <a:bodyPr/>
          <a:lstStyle>
            <a:lvl1pPr algn="ct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Subtopic</a:t>
            </a:r>
          </a:p>
        </p:txBody>
      </p:sp>
      <p:sp>
        <p:nvSpPr>
          <p:cNvPr id="25" name="Content Placeholder 23" descr="subtopic_ text">
            <a:extLst>
              <a:ext uri="{FF2B5EF4-FFF2-40B4-BE49-F238E27FC236}">
                <a16:creationId xmlns:a16="http://schemas.microsoft.com/office/drawing/2014/main" id="{BE9B59AC-F473-F69C-3384-20AEC8D62E8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63337" y="7653165"/>
            <a:ext cx="4162425" cy="407988"/>
          </a:xfrm>
          <a:prstGeom prst="rect">
            <a:avLst/>
          </a:prstGeom>
        </p:spPr>
        <p:txBody>
          <a:bodyPr/>
          <a:lstStyle>
            <a:lvl1pPr algn="ct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Subtopic</a:t>
            </a:r>
          </a:p>
        </p:txBody>
      </p:sp>
    </p:spTree>
    <p:extLst>
      <p:ext uri="{BB962C8B-B14F-4D97-AF65-F5344CB8AC3E}">
        <p14:creationId xmlns:p14="http://schemas.microsoft.com/office/powerpoint/2010/main" val="757840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mptom_name_treat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607;p64" descr="home_button">
            <a:extLst>
              <a:ext uri="{FF2B5EF4-FFF2-40B4-BE49-F238E27FC236}">
                <a16:creationId xmlns:a16="http://schemas.microsoft.com/office/drawing/2014/main" id="{65DAF036-3A5E-4E17-29E4-F9761B615A1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10698" t="43348" r="70464" b="31042"/>
          <a:stretch/>
        </p:blipFill>
        <p:spPr>
          <a:xfrm>
            <a:off x="281669" y="8155172"/>
            <a:ext cx="861238" cy="818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608;p64" descr="audio_button">
            <a:extLst>
              <a:ext uri="{FF2B5EF4-FFF2-40B4-BE49-F238E27FC236}">
                <a16:creationId xmlns:a16="http://schemas.microsoft.com/office/drawing/2014/main" id="{3522F535-DF95-5938-AC98-404C41F233E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51738" t="48396" r="25805" b="28019"/>
          <a:stretch/>
        </p:blipFill>
        <p:spPr>
          <a:xfrm>
            <a:off x="2405758" y="8243441"/>
            <a:ext cx="1146635" cy="842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09;p64" descr="settings_button">
            <a:extLst>
              <a:ext uri="{FF2B5EF4-FFF2-40B4-BE49-F238E27FC236}">
                <a16:creationId xmlns:a16="http://schemas.microsoft.com/office/drawing/2014/main" id="{E824920C-1DD4-6F9B-5595-6ADB7B8C79A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80510" t="50403" r="4753" b="31029"/>
          <a:stretch/>
        </p:blipFill>
        <p:spPr>
          <a:xfrm>
            <a:off x="3632604" y="8277913"/>
            <a:ext cx="795017" cy="7003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Google Shape;610;p64">
            <a:extLst>
              <a:ext uri="{FF2B5EF4-FFF2-40B4-BE49-F238E27FC236}">
                <a16:creationId xmlns:a16="http://schemas.microsoft.com/office/drawing/2014/main" id="{9F0AB242-D73B-4475-4D26-4D640C146B97}"/>
              </a:ext>
            </a:extLst>
          </p:cNvPr>
          <p:cNvCxnSpPr/>
          <p:nvPr userDrawn="1"/>
        </p:nvCxnSpPr>
        <p:spPr>
          <a:xfrm>
            <a:off x="124165" y="8184869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Google Shape;611;p64" descr="symptom_name_text">
            <a:extLst>
              <a:ext uri="{FF2B5EF4-FFF2-40B4-BE49-F238E27FC236}">
                <a16:creationId xmlns:a16="http://schemas.microsoft.com/office/drawing/2014/main" id="{1B4FA9AD-57B6-D25A-61CA-413E43308E92}"/>
              </a:ext>
            </a:extLst>
          </p:cNvPr>
          <p:cNvSpPr txBox="1"/>
          <p:nvPr userDrawn="1"/>
        </p:nvSpPr>
        <p:spPr>
          <a:xfrm>
            <a:off x="122966" y="861561"/>
            <a:ext cx="305673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800" b="1" dirty="0"/>
              <a:t>Symptom Name</a:t>
            </a:r>
          </a:p>
        </p:txBody>
      </p:sp>
      <p:sp>
        <p:nvSpPr>
          <p:cNvPr id="10" name="Google Shape;614;p64" descr="other_conditions_text">
            <a:extLst>
              <a:ext uri="{FF2B5EF4-FFF2-40B4-BE49-F238E27FC236}">
                <a16:creationId xmlns:a16="http://schemas.microsoft.com/office/drawing/2014/main" id="{E65967B6-77F1-16F1-33BC-FF334BE7254C}"/>
              </a:ext>
            </a:extLst>
          </p:cNvPr>
          <p:cNvSpPr txBox="1"/>
          <p:nvPr userDrawn="1"/>
        </p:nvSpPr>
        <p:spPr>
          <a:xfrm>
            <a:off x="29896" y="7510419"/>
            <a:ext cx="151416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conditions</a:t>
            </a:r>
            <a:endParaRPr dirty="0"/>
          </a:p>
        </p:txBody>
      </p:sp>
      <p:sp>
        <p:nvSpPr>
          <p:cNvPr id="12" name="Google Shape;616;p64" descr="science_text">
            <a:extLst>
              <a:ext uri="{FF2B5EF4-FFF2-40B4-BE49-F238E27FC236}">
                <a16:creationId xmlns:a16="http://schemas.microsoft.com/office/drawing/2014/main" id="{DC73EEC6-9FB0-8A49-91BF-40912D72A5EC}"/>
              </a:ext>
            </a:extLst>
          </p:cNvPr>
          <p:cNvSpPr txBox="1"/>
          <p:nvPr userDrawn="1"/>
        </p:nvSpPr>
        <p:spPr>
          <a:xfrm>
            <a:off x="3179699" y="7818195"/>
            <a:ext cx="1163537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Science</a:t>
            </a:r>
            <a:endParaRPr dirty="0"/>
          </a:p>
        </p:txBody>
      </p:sp>
      <p:cxnSp>
        <p:nvCxnSpPr>
          <p:cNvPr id="13" name="Google Shape;617;p64">
            <a:extLst>
              <a:ext uri="{FF2B5EF4-FFF2-40B4-BE49-F238E27FC236}">
                <a16:creationId xmlns:a16="http://schemas.microsoft.com/office/drawing/2014/main" id="{3CF6C783-1516-F8CB-6578-F55DB88E9E6B}"/>
              </a:ext>
            </a:extLst>
          </p:cNvPr>
          <p:cNvCxnSpPr/>
          <p:nvPr userDrawn="1"/>
        </p:nvCxnSpPr>
        <p:spPr>
          <a:xfrm rot="10800000">
            <a:off x="1482305" y="6551075"/>
            <a:ext cx="0" cy="1633794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Google Shape;618;p64">
            <a:extLst>
              <a:ext uri="{FF2B5EF4-FFF2-40B4-BE49-F238E27FC236}">
                <a16:creationId xmlns:a16="http://schemas.microsoft.com/office/drawing/2014/main" id="{FC47921A-0E2D-970C-40FE-929C30755BF3}"/>
              </a:ext>
            </a:extLst>
          </p:cNvPr>
          <p:cNvCxnSpPr/>
          <p:nvPr userDrawn="1"/>
        </p:nvCxnSpPr>
        <p:spPr>
          <a:xfrm rot="10800000">
            <a:off x="3009105" y="6551075"/>
            <a:ext cx="0" cy="1633794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" name="Google Shape;620;p64">
            <a:extLst>
              <a:ext uri="{FF2B5EF4-FFF2-40B4-BE49-F238E27FC236}">
                <a16:creationId xmlns:a16="http://schemas.microsoft.com/office/drawing/2014/main" id="{ED7B8189-B9AF-6ACE-FB4E-13A9E77FCA9F}"/>
              </a:ext>
            </a:extLst>
          </p:cNvPr>
          <p:cNvCxnSpPr/>
          <p:nvPr userDrawn="1"/>
        </p:nvCxnSpPr>
        <p:spPr>
          <a:xfrm>
            <a:off x="124165" y="6551075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" name="Google Shape;621;p64" descr="other_conditions_button">
            <a:extLst>
              <a:ext uri="{FF2B5EF4-FFF2-40B4-BE49-F238E27FC236}">
                <a16:creationId xmlns:a16="http://schemas.microsoft.com/office/drawing/2014/main" id="{CBA9EDF9-6A07-65BB-D6D7-D00082A99B5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22965" y="6906675"/>
            <a:ext cx="1297581" cy="617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623;p64" descr="science_button">
            <a:extLst>
              <a:ext uri="{FF2B5EF4-FFF2-40B4-BE49-F238E27FC236}">
                <a16:creationId xmlns:a16="http://schemas.microsoft.com/office/drawing/2014/main" id="{97E3DCA2-38BF-24DA-20F1-F11DC9548D57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195395" y="6671246"/>
            <a:ext cx="1192808" cy="1261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634;p64" descr="back_button">
            <a:extLst>
              <a:ext uri="{FF2B5EF4-FFF2-40B4-BE49-F238E27FC236}">
                <a16:creationId xmlns:a16="http://schemas.microsoft.com/office/drawing/2014/main" id="{0CF36EE0-7D42-69FC-B9AB-A25CAFEFFF71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35814" t="48337" r="49302" b="31706"/>
          <a:stretch/>
        </p:blipFill>
        <p:spPr>
          <a:xfrm>
            <a:off x="1344552" y="8337613"/>
            <a:ext cx="861238" cy="8074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646;p65">
            <a:extLst>
              <a:ext uri="{FF2B5EF4-FFF2-40B4-BE49-F238E27FC236}">
                <a16:creationId xmlns:a16="http://schemas.microsoft.com/office/drawing/2014/main" id="{B04524FE-30D6-D986-6560-AB1CF4EF69A0}"/>
              </a:ext>
            </a:extLst>
          </p:cNvPr>
          <p:cNvCxnSpPr/>
          <p:nvPr userDrawn="1"/>
        </p:nvCxnSpPr>
        <p:spPr>
          <a:xfrm>
            <a:off x="124165" y="1438692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1" name="Google Shape;640;p65" descr="treatment_picture">
            <a:extLst>
              <a:ext uri="{FF2B5EF4-FFF2-40B4-BE49-F238E27FC236}">
                <a16:creationId xmlns:a16="http://schemas.microsoft.com/office/drawing/2014/main" id="{82E5F032-4A9F-3A25-4C2F-61FCA7DFA648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 t="1965"/>
          <a:stretch/>
        </p:blipFill>
        <p:spPr>
          <a:xfrm>
            <a:off x="3120613" y="58496"/>
            <a:ext cx="1157856" cy="1313607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647;p65" descr="treatment_text">
            <a:extLst>
              <a:ext uri="{FF2B5EF4-FFF2-40B4-BE49-F238E27FC236}">
                <a16:creationId xmlns:a16="http://schemas.microsoft.com/office/drawing/2014/main" id="{DDB4912F-9355-0207-3186-95D36CFB511B}"/>
              </a:ext>
            </a:extLst>
          </p:cNvPr>
          <p:cNvSpPr txBox="1"/>
          <p:nvPr userDrawn="1"/>
        </p:nvSpPr>
        <p:spPr>
          <a:xfrm>
            <a:off x="169166" y="186740"/>
            <a:ext cx="194650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Treatment</a:t>
            </a:r>
            <a:endParaRPr dirty="0"/>
          </a:p>
        </p:txBody>
      </p:sp>
      <p:pic>
        <p:nvPicPr>
          <p:cNvPr id="23" name="Google Shape;597;p63" descr="symptoms_button">
            <a:extLst>
              <a:ext uri="{FF2B5EF4-FFF2-40B4-BE49-F238E27FC236}">
                <a16:creationId xmlns:a16="http://schemas.microsoft.com/office/drawing/2014/main" id="{2C986C91-ACD7-BFA9-0B43-24006DD40718}"/>
              </a:ext>
            </a:extLst>
          </p:cNvPr>
          <p:cNvPicPr preferRelativeResize="0"/>
          <p:nvPr userDrawn="1"/>
        </p:nvPicPr>
        <p:blipFill rotWithShape="1">
          <a:blip r:embed="rId6">
            <a:alphaModFix/>
          </a:blip>
          <a:srcRect l="37472" t="10350" r="36680" b="2923"/>
          <a:stretch/>
        </p:blipFill>
        <p:spPr>
          <a:xfrm>
            <a:off x="1746138" y="6600726"/>
            <a:ext cx="906685" cy="125375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592;p63" descr="symptoms_text">
            <a:extLst>
              <a:ext uri="{FF2B5EF4-FFF2-40B4-BE49-F238E27FC236}">
                <a16:creationId xmlns:a16="http://schemas.microsoft.com/office/drawing/2014/main" id="{033556FA-DBA6-E6ED-8077-1D27562A67EC}"/>
              </a:ext>
            </a:extLst>
          </p:cNvPr>
          <p:cNvSpPr txBox="1"/>
          <p:nvPr userDrawn="1"/>
        </p:nvSpPr>
        <p:spPr>
          <a:xfrm>
            <a:off x="1515477" y="7784759"/>
            <a:ext cx="151246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Symptoms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1702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mptom_name_sc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607;p64" descr="home_button">
            <a:extLst>
              <a:ext uri="{FF2B5EF4-FFF2-40B4-BE49-F238E27FC236}">
                <a16:creationId xmlns:a16="http://schemas.microsoft.com/office/drawing/2014/main" id="{65DAF036-3A5E-4E17-29E4-F9761B615A1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10698" t="43348" r="70464" b="31042"/>
          <a:stretch/>
        </p:blipFill>
        <p:spPr>
          <a:xfrm>
            <a:off x="281669" y="8155172"/>
            <a:ext cx="861238" cy="818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608;p64" descr="audio_button">
            <a:extLst>
              <a:ext uri="{FF2B5EF4-FFF2-40B4-BE49-F238E27FC236}">
                <a16:creationId xmlns:a16="http://schemas.microsoft.com/office/drawing/2014/main" id="{3522F535-DF95-5938-AC98-404C41F233E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51738" t="48396" r="25805" b="28019"/>
          <a:stretch/>
        </p:blipFill>
        <p:spPr>
          <a:xfrm>
            <a:off x="2405758" y="8243441"/>
            <a:ext cx="1146635" cy="842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09;p64" descr="settings_button">
            <a:extLst>
              <a:ext uri="{FF2B5EF4-FFF2-40B4-BE49-F238E27FC236}">
                <a16:creationId xmlns:a16="http://schemas.microsoft.com/office/drawing/2014/main" id="{E824920C-1DD4-6F9B-5595-6ADB7B8C79A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80510" t="50403" r="4753" b="31029"/>
          <a:stretch/>
        </p:blipFill>
        <p:spPr>
          <a:xfrm>
            <a:off x="3632604" y="8277913"/>
            <a:ext cx="795017" cy="7003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Google Shape;610;p64">
            <a:extLst>
              <a:ext uri="{FF2B5EF4-FFF2-40B4-BE49-F238E27FC236}">
                <a16:creationId xmlns:a16="http://schemas.microsoft.com/office/drawing/2014/main" id="{9F0AB242-D73B-4475-4D26-4D640C146B97}"/>
              </a:ext>
            </a:extLst>
          </p:cNvPr>
          <p:cNvCxnSpPr/>
          <p:nvPr userDrawn="1"/>
        </p:nvCxnSpPr>
        <p:spPr>
          <a:xfrm>
            <a:off x="124165" y="8184869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Google Shape;611;p64" descr="symptom_name_text">
            <a:extLst>
              <a:ext uri="{FF2B5EF4-FFF2-40B4-BE49-F238E27FC236}">
                <a16:creationId xmlns:a16="http://schemas.microsoft.com/office/drawing/2014/main" id="{1B4FA9AD-57B6-D25A-61CA-413E43308E92}"/>
              </a:ext>
            </a:extLst>
          </p:cNvPr>
          <p:cNvSpPr txBox="1"/>
          <p:nvPr userDrawn="1"/>
        </p:nvSpPr>
        <p:spPr>
          <a:xfrm>
            <a:off x="208361" y="775281"/>
            <a:ext cx="288019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800" b="1" dirty="0"/>
              <a:t>Symptom Name</a:t>
            </a:r>
          </a:p>
        </p:txBody>
      </p:sp>
      <p:cxnSp>
        <p:nvCxnSpPr>
          <p:cNvPr id="8" name="Google Shape;612;p64">
            <a:extLst>
              <a:ext uri="{FF2B5EF4-FFF2-40B4-BE49-F238E27FC236}">
                <a16:creationId xmlns:a16="http://schemas.microsoft.com/office/drawing/2014/main" id="{BAA79527-0319-1620-74D0-5D03E86A8C32}"/>
              </a:ext>
            </a:extLst>
          </p:cNvPr>
          <p:cNvCxnSpPr/>
          <p:nvPr userDrawn="1"/>
        </p:nvCxnSpPr>
        <p:spPr>
          <a:xfrm>
            <a:off x="124165" y="1438692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613;p64" descr="science_text">
            <a:extLst>
              <a:ext uri="{FF2B5EF4-FFF2-40B4-BE49-F238E27FC236}">
                <a16:creationId xmlns:a16="http://schemas.microsoft.com/office/drawing/2014/main" id="{F85DE447-5FCD-0F5F-66CC-67EBEAAC33DD}"/>
              </a:ext>
            </a:extLst>
          </p:cNvPr>
          <p:cNvSpPr txBox="1"/>
          <p:nvPr userDrawn="1"/>
        </p:nvSpPr>
        <p:spPr>
          <a:xfrm>
            <a:off x="169166" y="186740"/>
            <a:ext cx="307944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Science</a:t>
            </a:r>
            <a:endParaRPr dirty="0"/>
          </a:p>
        </p:txBody>
      </p:sp>
      <p:sp>
        <p:nvSpPr>
          <p:cNvPr id="10" name="Google Shape;614;p64" descr="other_conditions_text">
            <a:extLst>
              <a:ext uri="{FF2B5EF4-FFF2-40B4-BE49-F238E27FC236}">
                <a16:creationId xmlns:a16="http://schemas.microsoft.com/office/drawing/2014/main" id="{E65967B6-77F1-16F1-33BC-FF334BE7254C}"/>
              </a:ext>
            </a:extLst>
          </p:cNvPr>
          <p:cNvSpPr txBox="1"/>
          <p:nvPr userDrawn="1"/>
        </p:nvSpPr>
        <p:spPr>
          <a:xfrm>
            <a:off x="29896" y="7510419"/>
            <a:ext cx="151416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conditions</a:t>
            </a:r>
            <a:endParaRPr dirty="0"/>
          </a:p>
        </p:txBody>
      </p:sp>
      <p:sp>
        <p:nvSpPr>
          <p:cNvPr id="11" name="Google Shape;615;p64" descr="treatment_text">
            <a:extLst>
              <a:ext uri="{FF2B5EF4-FFF2-40B4-BE49-F238E27FC236}">
                <a16:creationId xmlns:a16="http://schemas.microsoft.com/office/drawing/2014/main" id="{7A0CB472-BC9D-199B-8E5C-41CF8946222A}"/>
              </a:ext>
            </a:extLst>
          </p:cNvPr>
          <p:cNvSpPr txBox="1"/>
          <p:nvPr userDrawn="1"/>
        </p:nvSpPr>
        <p:spPr>
          <a:xfrm>
            <a:off x="2983396" y="7848558"/>
            <a:ext cx="147788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Treatment</a:t>
            </a:r>
            <a:endParaRPr dirty="0"/>
          </a:p>
        </p:txBody>
      </p:sp>
      <p:cxnSp>
        <p:nvCxnSpPr>
          <p:cNvPr id="13" name="Google Shape;617;p64">
            <a:extLst>
              <a:ext uri="{FF2B5EF4-FFF2-40B4-BE49-F238E27FC236}">
                <a16:creationId xmlns:a16="http://schemas.microsoft.com/office/drawing/2014/main" id="{3CF6C783-1516-F8CB-6578-F55DB88E9E6B}"/>
              </a:ext>
            </a:extLst>
          </p:cNvPr>
          <p:cNvCxnSpPr/>
          <p:nvPr userDrawn="1"/>
        </p:nvCxnSpPr>
        <p:spPr>
          <a:xfrm rot="10800000">
            <a:off x="1482305" y="6551075"/>
            <a:ext cx="0" cy="1633794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Google Shape;618;p64">
            <a:extLst>
              <a:ext uri="{FF2B5EF4-FFF2-40B4-BE49-F238E27FC236}">
                <a16:creationId xmlns:a16="http://schemas.microsoft.com/office/drawing/2014/main" id="{FC47921A-0E2D-970C-40FE-929C30755BF3}"/>
              </a:ext>
            </a:extLst>
          </p:cNvPr>
          <p:cNvCxnSpPr/>
          <p:nvPr userDrawn="1"/>
        </p:nvCxnSpPr>
        <p:spPr>
          <a:xfrm rot="10800000">
            <a:off x="3009105" y="6551075"/>
            <a:ext cx="0" cy="1633794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" name="Google Shape;620;p64">
            <a:extLst>
              <a:ext uri="{FF2B5EF4-FFF2-40B4-BE49-F238E27FC236}">
                <a16:creationId xmlns:a16="http://schemas.microsoft.com/office/drawing/2014/main" id="{ED7B8189-B9AF-6ACE-FB4E-13A9E77FCA9F}"/>
              </a:ext>
            </a:extLst>
          </p:cNvPr>
          <p:cNvCxnSpPr/>
          <p:nvPr userDrawn="1"/>
        </p:nvCxnSpPr>
        <p:spPr>
          <a:xfrm>
            <a:off x="124165" y="6551075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" name="Google Shape;621;p64" descr="other_conditions_button">
            <a:extLst>
              <a:ext uri="{FF2B5EF4-FFF2-40B4-BE49-F238E27FC236}">
                <a16:creationId xmlns:a16="http://schemas.microsoft.com/office/drawing/2014/main" id="{CBA9EDF9-6A07-65BB-D6D7-D00082A99B5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22965" y="6906675"/>
            <a:ext cx="1297581" cy="617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622;p64" descr="treatment_button">
            <a:extLst>
              <a:ext uri="{FF2B5EF4-FFF2-40B4-BE49-F238E27FC236}">
                <a16:creationId xmlns:a16="http://schemas.microsoft.com/office/drawing/2014/main" id="{82CF2BC9-6C40-9E46-6999-B59D4F9F3302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 t="1965"/>
          <a:stretch/>
        </p:blipFill>
        <p:spPr>
          <a:xfrm>
            <a:off x="3092385" y="6580362"/>
            <a:ext cx="1113726" cy="1327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634;p64" descr="back_button">
            <a:extLst>
              <a:ext uri="{FF2B5EF4-FFF2-40B4-BE49-F238E27FC236}">
                <a16:creationId xmlns:a16="http://schemas.microsoft.com/office/drawing/2014/main" id="{0CF36EE0-7D42-69FC-B9AB-A25CAFEFFF71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35814" t="48337" r="49302" b="31706"/>
          <a:stretch/>
        </p:blipFill>
        <p:spPr>
          <a:xfrm>
            <a:off x="1344552" y="8337613"/>
            <a:ext cx="861238" cy="807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680;p66" descr="science_picture">
            <a:extLst>
              <a:ext uri="{FF2B5EF4-FFF2-40B4-BE49-F238E27FC236}">
                <a16:creationId xmlns:a16="http://schemas.microsoft.com/office/drawing/2014/main" id="{E5645274-50B3-8FC6-4D5C-3D3C84328A30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3013303" y="78973"/>
            <a:ext cx="1192808" cy="1261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597;p63" descr="symptoms_button">
            <a:extLst>
              <a:ext uri="{FF2B5EF4-FFF2-40B4-BE49-F238E27FC236}">
                <a16:creationId xmlns:a16="http://schemas.microsoft.com/office/drawing/2014/main" id="{50B859C4-E371-C36E-D425-156F853AC22E}"/>
              </a:ext>
            </a:extLst>
          </p:cNvPr>
          <p:cNvPicPr preferRelativeResize="0"/>
          <p:nvPr userDrawn="1"/>
        </p:nvPicPr>
        <p:blipFill rotWithShape="1">
          <a:blip r:embed="rId6">
            <a:alphaModFix/>
          </a:blip>
          <a:srcRect l="37472" t="10350" r="36680" b="2923"/>
          <a:stretch/>
        </p:blipFill>
        <p:spPr>
          <a:xfrm>
            <a:off x="1746138" y="6600726"/>
            <a:ext cx="906685" cy="1253753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592;p63" descr="symptoms_text">
            <a:extLst>
              <a:ext uri="{FF2B5EF4-FFF2-40B4-BE49-F238E27FC236}">
                <a16:creationId xmlns:a16="http://schemas.microsoft.com/office/drawing/2014/main" id="{BEF9EC8C-C3FB-89E2-E90D-3F4CBFF4B033}"/>
              </a:ext>
            </a:extLst>
          </p:cNvPr>
          <p:cNvSpPr txBox="1"/>
          <p:nvPr userDrawn="1"/>
        </p:nvSpPr>
        <p:spPr>
          <a:xfrm>
            <a:off x="1515477" y="7784759"/>
            <a:ext cx="151246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Symptoms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8182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385;g26c53030581_0_2" descr="luna_category_container">
            <a:extLst>
              <a:ext uri="{FF2B5EF4-FFF2-40B4-BE49-F238E27FC236}">
                <a16:creationId xmlns:a16="http://schemas.microsoft.com/office/drawing/2014/main" id="{B46FE1B3-29FB-EE51-0B08-FADE53C5AC5F}"/>
              </a:ext>
            </a:extLst>
          </p:cNvPr>
          <p:cNvSpPr/>
          <p:nvPr userDrawn="1"/>
        </p:nvSpPr>
        <p:spPr>
          <a:xfrm>
            <a:off x="-4237318" y="567765"/>
            <a:ext cx="6389967" cy="829534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382;g26c53030581_0_2">
            <a:extLst>
              <a:ext uri="{FF2B5EF4-FFF2-40B4-BE49-F238E27FC236}">
                <a16:creationId xmlns:a16="http://schemas.microsoft.com/office/drawing/2014/main" id="{1ACDABDB-06CF-8CAC-1C25-BFAFBEFCE3E6}"/>
              </a:ext>
            </a:extLst>
          </p:cNvPr>
          <p:cNvSpPr/>
          <p:nvPr userDrawn="1"/>
        </p:nvSpPr>
        <p:spPr>
          <a:xfrm>
            <a:off x="-4237319" y="567767"/>
            <a:ext cx="6389967" cy="50202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Text Placeholder 62" descr="luna_category_title">
            <a:extLst>
              <a:ext uri="{FF2B5EF4-FFF2-40B4-BE49-F238E27FC236}">
                <a16:creationId xmlns:a16="http://schemas.microsoft.com/office/drawing/2014/main" id="{78EE2C3C-890D-36F8-9240-9E3477D7B8E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-4154124" y="676903"/>
            <a:ext cx="4287474" cy="30921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" name="Picture Placeholder 4" descr="luna_category_picture">
            <a:extLst>
              <a:ext uri="{FF2B5EF4-FFF2-40B4-BE49-F238E27FC236}">
                <a16:creationId xmlns:a16="http://schemas.microsoft.com/office/drawing/2014/main" id="{5C932581-6FD3-9846-79F3-58C4CEAEEB7E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09549" y="676903"/>
            <a:ext cx="1866900" cy="314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Category Picture</a:t>
            </a:r>
          </a:p>
        </p:txBody>
      </p:sp>
      <p:sp>
        <p:nvSpPr>
          <p:cNvPr id="3" name="Google Shape;385;g26c53030581_0_2" descr="luna_category_container">
            <a:extLst>
              <a:ext uri="{FF2B5EF4-FFF2-40B4-BE49-F238E27FC236}">
                <a16:creationId xmlns:a16="http://schemas.microsoft.com/office/drawing/2014/main" id="{1E3AD2FD-1373-5941-2875-1F9A7027D56D}"/>
              </a:ext>
            </a:extLst>
          </p:cNvPr>
          <p:cNvSpPr/>
          <p:nvPr userDrawn="1"/>
        </p:nvSpPr>
        <p:spPr>
          <a:xfrm>
            <a:off x="2419353" y="567765"/>
            <a:ext cx="6389967" cy="829534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82;g26c53030581_0_2">
            <a:extLst>
              <a:ext uri="{FF2B5EF4-FFF2-40B4-BE49-F238E27FC236}">
                <a16:creationId xmlns:a16="http://schemas.microsoft.com/office/drawing/2014/main" id="{FC7FB4F2-08E4-9604-8A68-D663AAE0E420}"/>
              </a:ext>
            </a:extLst>
          </p:cNvPr>
          <p:cNvSpPr/>
          <p:nvPr userDrawn="1"/>
        </p:nvSpPr>
        <p:spPr>
          <a:xfrm>
            <a:off x="2419352" y="567767"/>
            <a:ext cx="6389967" cy="50202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 Placeholder 62" descr="luna_category_title">
            <a:extLst>
              <a:ext uri="{FF2B5EF4-FFF2-40B4-BE49-F238E27FC236}">
                <a16:creationId xmlns:a16="http://schemas.microsoft.com/office/drawing/2014/main" id="{5D3FAAE1-966C-14FE-AA29-0A0F9EDEA0B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02547" y="676903"/>
            <a:ext cx="4287474" cy="30921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9" name="Picture Placeholder 4" descr="luna_category_picture">
            <a:extLst>
              <a:ext uri="{FF2B5EF4-FFF2-40B4-BE49-F238E27FC236}">
                <a16:creationId xmlns:a16="http://schemas.microsoft.com/office/drawing/2014/main" id="{F8D326B7-9245-88D8-DC9F-72D980200D9A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6866220" y="676903"/>
            <a:ext cx="1866900" cy="314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Category Picture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3F2604-844A-6ABB-12DC-55DE5836DACB}"/>
              </a:ext>
            </a:extLst>
          </p:cNvPr>
          <p:cNvSpPr txBox="1"/>
          <p:nvPr userDrawn="1"/>
        </p:nvSpPr>
        <p:spPr>
          <a:xfrm>
            <a:off x="1142999" y="-69378"/>
            <a:ext cx="2749176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 Category Game Editor</a:t>
            </a:r>
          </a:p>
        </p:txBody>
      </p:sp>
    </p:spTree>
    <p:extLst>
      <p:ext uri="{BB962C8B-B14F-4D97-AF65-F5344CB8AC3E}">
        <p14:creationId xmlns:p14="http://schemas.microsoft.com/office/powerpoint/2010/main" val="1738555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385;g26c53030581_0_2" descr="luna_category_container">
            <a:extLst>
              <a:ext uri="{FF2B5EF4-FFF2-40B4-BE49-F238E27FC236}">
                <a16:creationId xmlns:a16="http://schemas.microsoft.com/office/drawing/2014/main" id="{B46FE1B3-29FB-EE51-0B08-FADE53C5AC5F}"/>
              </a:ext>
            </a:extLst>
          </p:cNvPr>
          <p:cNvSpPr/>
          <p:nvPr userDrawn="1"/>
        </p:nvSpPr>
        <p:spPr>
          <a:xfrm>
            <a:off x="-4254500" y="565150"/>
            <a:ext cx="4254500" cy="8280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382;g26c53030581_0_2">
            <a:extLst>
              <a:ext uri="{FF2B5EF4-FFF2-40B4-BE49-F238E27FC236}">
                <a16:creationId xmlns:a16="http://schemas.microsoft.com/office/drawing/2014/main" id="{83B686D0-13D9-72E0-F88D-D2B19A28F61E}"/>
              </a:ext>
            </a:extLst>
          </p:cNvPr>
          <p:cNvSpPr/>
          <p:nvPr userDrawn="1"/>
        </p:nvSpPr>
        <p:spPr>
          <a:xfrm>
            <a:off x="-4254500" y="565152"/>
            <a:ext cx="4254500" cy="52256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62" descr="luna_category_title">
            <a:extLst>
              <a:ext uri="{FF2B5EF4-FFF2-40B4-BE49-F238E27FC236}">
                <a16:creationId xmlns:a16="http://schemas.microsoft.com/office/drawing/2014/main" id="{9E85D67F-1104-CB30-55EB-64B090672A0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-4200581" y="683235"/>
            <a:ext cx="2644831" cy="3327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7" name="Picture Placeholder 4" descr="luna_category_picture">
            <a:extLst>
              <a:ext uri="{FF2B5EF4-FFF2-40B4-BE49-F238E27FC236}">
                <a16:creationId xmlns:a16="http://schemas.microsoft.com/office/drawing/2014/main" id="{1800F3DE-489E-F74F-6377-40D0C1AB4402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-1501832" y="692454"/>
            <a:ext cx="1431981" cy="314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Cat_Picture</a:t>
            </a:r>
          </a:p>
        </p:txBody>
      </p:sp>
      <p:sp>
        <p:nvSpPr>
          <p:cNvPr id="8" name="Google Shape;385;g26c53030581_0_2" descr="luna_category_container">
            <a:extLst>
              <a:ext uri="{FF2B5EF4-FFF2-40B4-BE49-F238E27FC236}">
                <a16:creationId xmlns:a16="http://schemas.microsoft.com/office/drawing/2014/main" id="{4A48A64D-B7B3-DA85-5F25-51EA39DB4F7B}"/>
              </a:ext>
            </a:extLst>
          </p:cNvPr>
          <p:cNvSpPr/>
          <p:nvPr userDrawn="1"/>
        </p:nvSpPr>
        <p:spPr>
          <a:xfrm>
            <a:off x="161981" y="565150"/>
            <a:ext cx="4254500" cy="8280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382;g26c53030581_0_2">
            <a:extLst>
              <a:ext uri="{FF2B5EF4-FFF2-40B4-BE49-F238E27FC236}">
                <a16:creationId xmlns:a16="http://schemas.microsoft.com/office/drawing/2014/main" id="{1558D99A-E243-7F3B-A641-153B2F43AAE1}"/>
              </a:ext>
            </a:extLst>
          </p:cNvPr>
          <p:cNvSpPr/>
          <p:nvPr userDrawn="1"/>
        </p:nvSpPr>
        <p:spPr>
          <a:xfrm>
            <a:off x="161981" y="565152"/>
            <a:ext cx="4254500" cy="52256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Text Placeholder 62" descr="luna_category_title">
            <a:extLst>
              <a:ext uri="{FF2B5EF4-FFF2-40B4-BE49-F238E27FC236}">
                <a16:creationId xmlns:a16="http://schemas.microsoft.com/office/drawing/2014/main" id="{0B4205A0-23F0-C883-1145-5021051CC82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15900" y="683235"/>
            <a:ext cx="2644831" cy="3327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1" name="Picture Placeholder 4" descr="luna_category_picture">
            <a:extLst>
              <a:ext uri="{FF2B5EF4-FFF2-40B4-BE49-F238E27FC236}">
                <a16:creationId xmlns:a16="http://schemas.microsoft.com/office/drawing/2014/main" id="{B56FE0C2-A9A3-ED43-4E50-B7D735CA5E2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914649" y="692454"/>
            <a:ext cx="1431981" cy="314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Cat_Picture</a:t>
            </a:r>
          </a:p>
        </p:txBody>
      </p:sp>
      <p:sp>
        <p:nvSpPr>
          <p:cNvPr id="20" name="Google Shape;385;g26c53030581_0_2" descr="luna_category_container">
            <a:extLst>
              <a:ext uri="{FF2B5EF4-FFF2-40B4-BE49-F238E27FC236}">
                <a16:creationId xmlns:a16="http://schemas.microsoft.com/office/drawing/2014/main" id="{61740438-A561-22AA-4316-941339BF04F0}"/>
              </a:ext>
            </a:extLst>
          </p:cNvPr>
          <p:cNvSpPr/>
          <p:nvPr userDrawn="1"/>
        </p:nvSpPr>
        <p:spPr>
          <a:xfrm>
            <a:off x="4578462" y="565150"/>
            <a:ext cx="4254500" cy="8280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382;g26c53030581_0_2">
            <a:extLst>
              <a:ext uri="{FF2B5EF4-FFF2-40B4-BE49-F238E27FC236}">
                <a16:creationId xmlns:a16="http://schemas.microsoft.com/office/drawing/2014/main" id="{4F97FC65-7521-2E94-FE0F-AD2C099D9022}"/>
              </a:ext>
            </a:extLst>
          </p:cNvPr>
          <p:cNvSpPr/>
          <p:nvPr userDrawn="1"/>
        </p:nvSpPr>
        <p:spPr>
          <a:xfrm>
            <a:off x="4578462" y="565152"/>
            <a:ext cx="4254500" cy="52256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Text Placeholder 62" descr="luna_category_title">
            <a:extLst>
              <a:ext uri="{FF2B5EF4-FFF2-40B4-BE49-F238E27FC236}">
                <a16:creationId xmlns:a16="http://schemas.microsoft.com/office/drawing/2014/main" id="{DCE7F8CF-C577-816F-EE72-9BC57E6D747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632381" y="683235"/>
            <a:ext cx="2644831" cy="3327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4" name="Picture Placeholder 4" descr="luna_category_picture">
            <a:extLst>
              <a:ext uri="{FF2B5EF4-FFF2-40B4-BE49-F238E27FC236}">
                <a16:creationId xmlns:a16="http://schemas.microsoft.com/office/drawing/2014/main" id="{1D89653D-8A6E-12A6-736E-B1CDB43CFC4C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331130" y="692454"/>
            <a:ext cx="1431981" cy="314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Cat_Picture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8CADC02-3172-1A93-0A45-83B50C3A46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8981" y="-103158"/>
            <a:ext cx="537211" cy="5052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E8EE0B-8E01-A2C3-F860-77D02EDF6F1C}"/>
              </a:ext>
            </a:extLst>
          </p:cNvPr>
          <p:cNvSpPr txBox="1"/>
          <p:nvPr userDrawn="1"/>
        </p:nvSpPr>
        <p:spPr>
          <a:xfrm>
            <a:off x="1142999" y="-69378"/>
            <a:ext cx="2749176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3 Category Game Editor</a:t>
            </a:r>
          </a:p>
        </p:txBody>
      </p:sp>
    </p:spTree>
    <p:extLst>
      <p:ext uri="{BB962C8B-B14F-4D97-AF65-F5344CB8AC3E}">
        <p14:creationId xmlns:p14="http://schemas.microsoft.com/office/powerpoint/2010/main" val="172952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385;g26c53030581_0_2" descr="luna_category_container">
            <a:extLst>
              <a:ext uri="{FF2B5EF4-FFF2-40B4-BE49-F238E27FC236}">
                <a16:creationId xmlns:a16="http://schemas.microsoft.com/office/drawing/2014/main" id="{3D1AEEE4-0408-48F1-A2C3-64EDAE6C5133}"/>
              </a:ext>
            </a:extLst>
          </p:cNvPr>
          <p:cNvSpPr/>
          <p:nvPr userDrawn="1"/>
        </p:nvSpPr>
        <p:spPr>
          <a:xfrm>
            <a:off x="-4235450" y="597647"/>
            <a:ext cx="6422838" cy="404607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382;g26c53030581_0_2">
            <a:extLst>
              <a:ext uri="{FF2B5EF4-FFF2-40B4-BE49-F238E27FC236}">
                <a16:creationId xmlns:a16="http://schemas.microsoft.com/office/drawing/2014/main" id="{2CFB38FD-1B0F-FA96-8E3E-5CF46ECB25A3}"/>
              </a:ext>
            </a:extLst>
          </p:cNvPr>
          <p:cNvSpPr/>
          <p:nvPr userDrawn="1"/>
        </p:nvSpPr>
        <p:spPr>
          <a:xfrm>
            <a:off x="-4235450" y="597647"/>
            <a:ext cx="6422838" cy="51995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62" descr="luna_category_title">
            <a:extLst>
              <a:ext uri="{FF2B5EF4-FFF2-40B4-BE49-F238E27FC236}">
                <a16:creationId xmlns:a16="http://schemas.microsoft.com/office/drawing/2014/main" id="{697E093E-05A0-CC90-8A6A-4557DA20769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-4175149" y="715732"/>
            <a:ext cx="4289450" cy="315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5" name="Picture Placeholder 4" descr="luna_category_picture">
            <a:extLst>
              <a:ext uri="{FF2B5EF4-FFF2-40B4-BE49-F238E27FC236}">
                <a16:creationId xmlns:a16="http://schemas.microsoft.com/office/drawing/2014/main" id="{74997465-6445-434A-3949-8E0FD54E7D2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42888" y="715963"/>
            <a:ext cx="1866900" cy="314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Category Picture</a:t>
            </a:r>
          </a:p>
        </p:txBody>
      </p:sp>
      <p:sp>
        <p:nvSpPr>
          <p:cNvPr id="6" name="Google Shape;385;g26c53030581_0_2" descr="luna_category_container">
            <a:extLst>
              <a:ext uri="{FF2B5EF4-FFF2-40B4-BE49-F238E27FC236}">
                <a16:creationId xmlns:a16="http://schemas.microsoft.com/office/drawing/2014/main" id="{2B81A48F-88C0-473A-BA15-F9BFB184312B}"/>
              </a:ext>
            </a:extLst>
          </p:cNvPr>
          <p:cNvSpPr/>
          <p:nvPr userDrawn="1"/>
        </p:nvSpPr>
        <p:spPr>
          <a:xfrm>
            <a:off x="-4235450" y="4830202"/>
            <a:ext cx="6422838" cy="404607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382;g26c53030581_0_2">
            <a:extLst>
              <a:ext uri="{FF2B5EF4-FFF2-40B4-BE49-F238E27FC236}">
                <a16:creationId xmlns:a16="http://schemas.microsoft.com/office/drawing/2014/main" id="{0A945282-7E57-3CB1-EA0B-25B558C1D4C4}"/>
              </a:ext>
            </a:extLst>
          </p:cNvPr>
          <p:cNvSpPr/>
          <p:nvPr userDrawn="1"/>
        </p:nvSpPr>
        <p:spPr>
          <a:xfrm>
            <a:off x="-4235450" y="4830202"/>
            <a:ext cx="6422838" cy="51995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 Placeholder 62" descr="luna_category_title">
            <a:extLst>
              <a:ext uri="{FF2B5EF4-FFF2-40B4-BE49-F238E27FC236}">
                <a16:creationId xmlns:a16="http://schemas.microsoft.com/office/drawing/2014/main" id="{24BCC3E4-7EA5-0CDE-F7BF-19AC3A5E898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-4175149" y="4948287"/>
            <a:ext cx="4289450" cy="315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9" name="Picture Placeholder 4" descr="luna_category_picture">
            <a:extLst>
              <a:ext uri="{FF2B5EF4-FFF2-40B4-BE49-F238E27FC236}">
                <a16:creationId xmlns:a16="http://schemas.microsoft.com/office/drawing/2014/main" id="{DEF0C207-285F-8860-55BF-B61D45B73C57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242888" y="4948518"/>
            <a:ext cx="1866900" cy="314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Category Picture</a:t>
            </a:r>
          </a:p>
        </p:txBody>
      </p:sp>
      <p:sp>
        <p:nvSpPr>
          <p:cNvPr id="10" name="Google Shape;385;g26c53030581_0_2" descr="luna_category_container">
            <a:extLst>
              <a:ext uri="{FF2B5EF4-FFF2-40B4-BE49-F238E27FC236}">
                <a16:creationId xmlns:a16="http://schemas.microsoft.com/office/drawing/2014/main" id="{41E7EF55-09DB-C813-F595-D87511AE14D0}"/>
              </a:ext>
            </a:extLst>
          </p:cNvPr>
          <p:cNvSpPr/>
          <p:nvPr userDrawn="1"/>
        </p:nvSpPr>
        <p:spPr>
          <a:xfrm>
            <a:off x="2384614" y="597647"/>
            <a:ext cx="6422838" cy="404607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382;g26c53030581_0_2">
            <a:extLst>
              <a:ext uri="{FF2B5EF4-FFF2-40B4-BE49-F238E27FC236}">
                <a16:creationId xmlns:a16="http://schemas.microsoft.com/office/drawing/2014/main" id="{01062345-7836-7626-2A35-2B0ED28D6D4E}"/>
              </a:ext>
            </a:extLst>
          </p:cNvPr>
          <p:cNvSpPr/>
          <p:nvPr userDrawn="1"/>
        </p:nvSpPr>
        <p:spPr>
          <a:xfrm>
            <a:off x="2384614" y="597647"/>
            <a:ext cx="6422838" cy="51995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Text Placeholder 62" descr="luna_category_title">
            <a:extLst>
              <a:ext uri="{FF2B5EF4-FFF2-40B4-BE49-F238E27FC236}">
                <a16:creationId xmlns:a16="http://schemas.microsoft.com/office/drawing/2014/main" id="{2D46FAC4-DB0C-EB5E-EBF4-8068F9732DF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444915" y="715732"/>
            <a:ext cx="4289450" cy="315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Picture Placeholder 4" descr="luna_category_picture">
            <a:extLst>
              <a:ext uri="{FF2B5EF4-FFF2-40B4-BE49-F238E27FC236}">
                <a16:creationId xmlns:a16="http://schemas.microsoft.com/office/drawing/2014/main" id="{CA943149-62BD-131F-6561-759CAEDD56C2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862952" y="715963"/>
            <a:ext cx="1866900" cy="314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Category Picture</a:t>
            </a:r>
          </a:p>
        </p:txBody>
      </p:sp>
      <p:sp>
        <p:nvSpPr>
          <p:cNvPr id="24" name="Google Shape;385;g26c53030581_0_2" descr="luna_category_container">
            <a:extLst>
              <a:ext uri="{FF2B5EF4-FFF2-40B4-BE49-F238E27FC236}">
                <a16:creationId xmlns:a16="http://schemas.microsoft.com/office/drawing/2014/main" id="{4A4E13C2-7071-DD84-4D11-6F27BE491A3F}"/>
              </a:ext>
            </a:extLst>
          </p:cNvPr>
          <p:cNvSpPr/>
          <p:nvPr userDrawn="1"/>
        </p:nvSpPr>
        <p:spPr>
          <a:xfrm>
            <a:off x="2384614" y="4830202"/>
            <a:ext cx="6422838" cy="404607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382;g26c53030581_0_2">
            <a:extLst>
              <a:ext uri="{FF2B5EF4-FFF2-40B4-BE49-F238E27FC236}">
                <a16:creationId xmlns:a16="http://schemas.microsoft.com/office/drawing/2014/main" id="{4A69F396-6CE9-7097-D280-ABDBA8088A3B}"/>
              </a:ext>
            </a:extLst>
          </p:cNvPr>
          <p:cNvSpPr/>
          <p:nvPr userDrawn="1"/>
        </p:nvSpPr>
        <p:spPr>
          <a:xfrm>
            <a:off x="2384614" y="4830202"/>
            <a:ext cx="6422838" cy="51995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Text Placeholder 62" descr="luna_category_title">
            <a:extLst>
              <a:ext uri="{FF2B5EF4-FFF2-40B4-BE49-F238E27FC236}">
                <a16:creationId xmlns:a16="http://schemas.microsoft.com/office/drawing/2014/main" id="{73EABD48-F7D9-649D-D1B7-050816448AB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444915" y="4948287"/>
            <a:ext cx="4289450" cy="315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Picture Placeholder 4" descr="luna_category_picture">
            <a:extLst>
              <a:ext uri="{FF2B5EF4-FFF2-40B4-BE49-F238E27FC236}">
                <a16:creationId xmlns:a16="http://schemas.microsoft.com/office/drawing/2014/main" id="{361BF681-4AD0-9793-A056-DAC9F42245B4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862952" y="4948518"/>
            <a:ext cx="1866900" cy="314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Category Picture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77664D-94EB-9B85-43BA-90B3884527D1}"/>
              </a:ext>
            </a:extLst>
          </p:cNvPr>
          <p:cNvSpPr txBox="1"/>
          <p:nvPr userDrawn="1"/>
        </p:nvSpPr>
        <p:spPr>
          <a:xfrm>
            <a:off x="1142999" y="-69378"/>
            <a:ext cx="2749176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4 Category Game Editor</a:t>
            </a:r>
          </a:p>
        </p:txBody>
      </p:sp>
    </p:spTree>
    <p:extLst>
      <p:ext uri="{BB962C8B-B14F-4D97-AF65-F5344CB8AC3E}">
        <p14:creationId xmlns:p14="http://schemas.microsoft.com/office/powerpoint/2010/main" val="793344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385;g26c53030581_0_2" descr="luna_category_container">
            <a:extLst>
              <a:ext uri="{FF2B5EF4-FFF2-40B4-BE49-F238E27FC236}">
                <a16:creationId xmlns:a16="http://schemas.microsoft.com/office/drawing/2014/main" id="{3D1AEEE4-0408-48F1-A2C3-64EDAE6C5133}"/>
              </a:ext>
            </a:extLst>
          </p:cNvPr>
          <p:cNvSpPr/>
          <p:nvPr userDrawn="1"/>
        </p:nvSpPr>
        <p:spPr>
          <a:xfrm>
            <a:off x="-4191001" y="520184"/>
            <a:ext cx="4065494" cy="413066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382;g26c53030581_0_2">
            <a:extLst>
              <a:ext uri="{FF2B5EF4-FFF2-40B4-BE49-F238E27FC236}">
                <a16:creationId xmlns:a16="http://schemas.microsoft.com/office/drawing/2014/main" id="{65E70AB5-A76C-DFCE-96CB-9F4373703DE6}"/>
              </a:ext>
            </a:extLst>
          </p:cNvPr>
          <p:cNvSpPr/>
          <p:nvPr userDrawn="1"/>
        </p:nvSpPr>
        <p:spPr>
          <a:xfrm>
            <a:off x="-4191001" y="520185"/>
            <a:ext cx="4065494" cy="52650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62" descr="luna_category_title">
            <a:extLst>
              <a:ext uri="{FF2B5EF4-FFF2-40B4-BE49-F238E27FC236}">
                <a16:creationId xmlns:a16="http://schemas.microsoft.com/office/drawing/2014/main" id="{C534A74A-7757-B05E-43A6-4B2C6DD9C1E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-4125170" y="638270"/>
            <a:ext cx="2601170" cy="3300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0" name="Google Shape;385;g26c53030581_0_2" descr="luna_category_container">
            <a:extLst>
              <a:ext uri="{FF2B5EF4-FFF2-40B4-BE49-F238E27FC236}">
                <a16:creationId xmlns:a16="http://schemas.microsoft.com/office/drawing/2014/main" id="{D1C54BE1-F036-A190-926E-AA661C697A39}"/>
              </a:ext>
            </a:extLst>
          </p:cNvPr>
          <p:cNvSpPr/>
          <p:nvPr userDrawn="1"/>
        </p:nvSpPr>
        <p:spPr>
          <a:xfrm>
            <a:off x="97391" y="520186"/>
            <a:ext cx="4429511" cy="837942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382;g26c53030581_0_2">
            <a:extLst>
              <a:ext uri="{FF2B5EF4-FFF2-40B4-BE49-F238E27FC236}">
                <a16:creationId xmlns:a16="http://schemas.microsoft.com/office/drawing/2014/main" id="{76DE515C-821D-2F71-C337-6EA9FE5938AE}"/>
              </a:ext>
            </a:extLst>
          </p:cNvPr>
          <p:cNvSpPr/>
          <p:nvPr userDrawn="1"/>
        </p:nvSpPr>
        <p:spPr>
          <a:xfrm>
            <a:off x="97391" y="520186"/>
            <a:ext cx="4429511" cy="50277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Text Placeholder 62" descr="luna_category_title">
            <a:extLst>
              <a:ext uri="{FF2B5EF4-FFF2-40B4-BE49-F238E27FC236}">
                <a16:creationId xmlns:a16="http://schemas.microsoft.com/office/drawing/2014/main" id="{2BF0946A-C19E-7358-DF59-73598D19AF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3223" y="638270"/>
            <a:ext cx="2651416" cy="31518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3" name="Picture Placeholder 12" descr="luna_category_picture">
            <a:extLst>
              <a:ext uri="{FF2B5EF4-FFF2-40B4-BE49-F238E27FC236}">
                <a16:creationId xmlns:a16="http://schemas.microsoft.com/office/drawing/2014/main" id="{4DD0CF82-F12A-072F-CDD7-0020F211AE5C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-1404938" y="638175"/>
            <a:ext cx="1160463" cy="33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Cat_Picture</a:t>
            </a:r>
          </a:p>
        </p:txBody>
      </p:sp>
      <p:sp>
        <p:nvSpPr>
          <p:cNvPr id="30" name="Google Shape;385;g26c53030581_0_2" descr="luna_category_container">
            <a:extLst>
              <a:ext uri="{FF2B5EF4-FFF2-40B4-BE49-F238E27FC236}">
                <a16:creationId xmlns:a16="http://schemas.microsoft.com/office/drawing/2014/main" id="{8B0A57BC-075D-BB24-23C4-844D37EFEB31}"/>
              </a:ext>
            </a:extLst>
          </p:cNvPr>
          <p:cNvSpPr/>
          <p:nvPr userDrawn="1"/>
        </p:nvSpPr>
        <p:spPr>
          <a:xfrm>
            <a:off x="-4191001" y="4768843"/>
            <a:ext cx="4065494" cy="413066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82;g26c53030581_0_2">
            <a:extLst>
              <a:ext uri="{FF2B5EF4-FFF2-40B4-BE49-F238E27FC236}">
                <a16:creationId xmlns:a16="http://schemas.microsoft.com/office/drawing/2014/main" id="{F73E3A28-4DAA-2505-CE4B-0E0D4A7CD347}"/>
              </a:ext>
            </a:extLst>
          </p:cNvPr>
          <p:cNvSpPr/>
          <p:nvPr userDrawn="1"/>
        </p:nvSpPr>
        <p:spPr>
          <a:xfrm>
            <a:off x="-4191001" y="4768844"/>
            <a:ext cx="4065494" cy="52650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Text Placeholder 62" descr="luna_category_title">
            <a:extLst>
              <a:ext uri="{FF2B5EF4-FFF2-40B4-BE49-F238E27FC236}">
                <a16:creationId xmlns:a16="http://schemas.microsoft.com/office/drawing/2014/main" id="{943AD41D-17F2-E4EE-46C2-C3F4EB68E16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-4125170" y="4886929"/>
            <a:ext cx="2601170" cy="3300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3" name="Picture Placeholder 12" descr="luna_category_picture">
            <a:extLst>
              <a:ext uri="{FF2B5EF4-FFF2-40B4-BE49-F238E27FC236}">
                <a16:creationId xmlns:a16="http://schemas.microsoft.com/office/drawing/2014/main" id="{DF7D7AC4-F25A-1068-6BED-3C73499DEDEE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-1404938" y="4886834"/>
            <a:ext cx="1160463" cy="33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Cat_Picture</a:t>
            </a:r>
          </a:p>
        </p:txBody>
      </p:sp>
      <p:sp>
        <p:nvSpPr>
          <p:cNvPr id="42" name="Google Shape;385;g26c53030581_0_2" descr="luna_category_container">
            <a:extLst>
              <a:ext uri="{FF2B5EF4-FFF2-40B4-BE49-F238E27FC236}">
                <a16:creationId xmlns:a16="http://schemas.microsoft.com/office/drawing/2014/main" id="{1C0B995B-1727-2676-390E-36128C711DD3}"/>
              </a:ext>
            </a:extLst>
          </p:cNvPr>
          <p:cNvSpPr/>
          <p:nvPr userDrawn="1"/>
        </p:nvSpPr>
        <p:spPr>
          <a:xfrm>
            <a:off x="4749800" y="520184"/>
            <a:ext cx="4065494" cy="413066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382;g26c53030581_0_2">
            <a:extLst>
              <a:ext uri="{FF2B5EF4-FFF2-40B4-BE49-F238E27FC236}">
                <a16:creationId xmlns:a16="http://schemas.microsoft.com/office/drawing/2014/main" id="{F1BA0B76-C4A8-F278-6CB4-20505B6718D9}"/>
              </a:ext>
            </a:extLst>
          </p:cNvPr>
          <p:cNvSpPr/>
          <p:nvPr userDrawn="1"/>
        </p:nvSpPr>
        <p:spPr>
          <a:xfrm>
            <a:off x="4749800" y="520185"/>
            <a:ext cx="4065494" cy="52650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Text Placeholder 62" descr="luna_category_title">
            <a:extLst>
              <a:ext uri="{FF2B5EF4-FFF2-40B4-BE49-F238E27FC236}">
                <a16:creationId xmlns:a16="http://schemas.microsoft.com/office/drawing/2014/main" id="{32ABA0B6-F2D5-27BB-F81B-B39E3DEFF4A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815631" y="638270"/>
            <a:ext cx="2601170" cy="3300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45" name="Picture Placeholder 12" descr="luna_category_picture">
            <a:extLst>
              <a:ext uri="{FF2B5EF4-FFF2-40B4-BE49-F238E27FC236}">
                <a16:creationId xmlns:a16="http://schemas.microsoft.com/office/drawing/2014/main" id="{C2EB7AD7-D7B6-0492-8229-C2D1A1A778BE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535863" y="638175"/>
            <a:ext cx="1160463" cy="33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Cat_Picture</a:t>
            </a:r>
          </a:p>
        </p:txBody>
      </p:sp>
      <p:sp>
        <p:nvSpPr>
          <p:cNvPr id="46" name="Google Shape;385;g26c53030581_0_2" descr="luna_category_container">
            <a:extLst>
              <a:ext uri="{FF2B5EF4-FFF2-40B4-BE49-F238E27FC236}">
                <a16:creationId xmlns:a16="http://schemas.microsoft.com/office/drawing/2014/main" id="{BC848079-AE43-DA0D-0EE8-71C4AB2688E6}"/>
              </a:ext>
            </a:extLst>
          </p:cNvPr>
          <p:cNvSpPr/>
          <p:nvPr userDrawn="1"/>
        </p:nvSpPr>
        <p:spPr>
          <a:xfrm>
            <a:off x="4749800" y="4768843"/>
            <a:ext cx="4065494" cy="413066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382;g26c53030581_0_2">
            <a:extLst>
              <a:ext uri="{FF2B5EF4-FFF2-40B4-BE49-F238E27FC236}">
                <a16:creationId xmlns:a16="http://schemas.microsoft.com/office/drawing/2014/main" id="{AEABB3A7-3580-640B-DE20-214E80B9893D}"/>
              </a:ext>
            </a:extLst>
          </p:cNvPr>
          <p:cNvSpPr/>
          <p:nvPr userDrawn="1"/>
        </p:nvSpPr>
        <p:spPr>
          <a:xfrm>
            <a:off x="4749800" y="4768844"/>
            <a:ext cx="4065494" cy="52650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Text Placeholder 62" descr="luna_category_title">
            <a:extLst>
              <a:ext uri="{FF2B5EF4-FFF2-40B4-BE49-F238E27FC236}">
                <a16:creationId xmlns:a16="http://schemas.microsoft.com/office/drawing/2014/main" id="{ADEB33A1-7A8E-A2A7-0216-827E675E049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815631" y="4886929"/>
            <a:ext cx="2601170" cy="3300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49" name="Picture Placeholder 12" descr="luna_category_picture">
            <a:extLst>
              <a:ext uri="{FF2B5EF4-FFF2-40B4-BE49-F238E27FC236}">
                <a16:creationId xmlns:a16="http://schemas.microsoft.com/office/drawing/2014/main" id="{50189CB1-0307-D6B1-FA11-0EBB3EBF2FE4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7535863" y="4886834"/>
            <a:ext cx="1160463" cy="33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Cat_Picture</a:t>
            </a:r>
          </a:p>
        </p:txBody>
      </p:sp>
      <p:sp>
        <p:nvSpPr>
          <p:cNvPr id="50" name="Picture Placeholder 12" descr="luna_category_picture">
            <a:extLst>
              <a:ext uri="{FF2B5EF4-FFF2-40B4-BE49-F238E27FC236}">
                <a16:creationId xmlns:a16="http://schemas.microsoft.com/office/drawing/2014/main" id="{0E3FADAC-ECD9-70FD-03ED-33A1B8946E17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933702" y="638175"/>
            <a:ext cx="1475076" cy="33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Cat_Picture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5D352F-F07C-071E-E619-F967AB2FAF42}"/>
              </a:ext>
            </a:extLst>
          </p:cNvPr>
          <p:cNvSpPr txBox="1"/>
          <p:nvPr userDrawn="1"/>
        </p:nvSpPr>
        <p:spPr>
          <a:xfrm>
            <a:off x="1142999" y="-69378"/>
            <a:ext cx="2749176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5 Category Game Editor</a:t>
            </a:r>
          </a:p>
        </p:txBody>
      </p:sp>
    </p:spTree>
    <p:extLst>
      <p:ext uri="{BB962C8B-B14F-4D97-AF65-F5344CB8AC3E}">
        <p14:creationId xmlns:p14="http://schemas.microsoft.com/office/powerpoint/2010/main" val="4127027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85;g26c53030581_0_2" descr="luna_category_container">
            <a:extLst>
              <a:ext uri="{FF2B5EF4-FFF2-40B4-BE49-F238E27FC236}">
                <a16:creationId xmlns:a16="http://schemas.microsoft.com/office/drawing/2014/main" id="{EC05C221-38AE-9C38-7367-FAA1BBCFEF62}"/>
              </a:ext>
            </a:extLst>
          </p:cNvPr>
          <p:cNvSpPr/>
          <p:nvPr userDrawn="1"/>
        </p:nvSpPr>
        <p:spPr>
          <a:xfrm>
            <a:off x="-4191002" y="520184"/>
            <a:ext cx="4190999" cy="413066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382;g26c53030581_0_2">
            <a:extLst>
              <a:ext uri="{FF2B5EF4-FFF2-40B4-BE49-F238E27FC236}">
                <a16:creationId xmlns:a16="http://schemas.microsoft.com/office/drawing/2014/main" id="{B3120964-59F4-1AFD-C6F7-BE194C3D9469}"/>
              </a:ext>
            </a:extLst>
          </p:cNvPr>
          <p:cNvSpPr/>
          <p:nvPr userDrawn="1"/>
        </p:nvSpPr>
        <p:spPr>
          <a:xfrm>
            <a:off x="-4191002" y="520185"/>
            <a:ext cx="4191002" cy="52650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 Placeholder 62" descr="luna_category_title">
            <a:extLst>
              <a:ext uri="{FF2B5EF4-FFF2-40B4-BE49-F238E27FC236}">
                <a16:creationId xmlns:a16="http://schemas.microsoft.com/office/drawing/2014/main" id="{10061153-6ED0-09A7-4746-B0DB505BD3A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-4125170" y="638270"/>
            <a:ext cx="2601170" cy="3300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Picture Placeholder 12" descr="luna_category_picture">
            <a:extLst>
              <a:ext uri="{FF2B5EF4-FFF2-40B4-BE49-F238E27FC236}">
                <a16:creationId xmlns:a16="http://schemas.microsoft.com/office/drawing/2014/main" id="{0A66878A-5CF1-D413-E1FB-01A4F99425FD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-1404938" y="638175"/>
            <a:ext cx="1335087" cy="33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Cat_Picture</a:t>
            </a:r>
          </a:p>
        </p:txBody>
      </p:sp>
      <p:sp>
        <p:nvSpPr>
          <p:cNvPr id="53" name="Google Shape;385;g26c53030581_0_2" descr="luna_category_container">
            <a:extLst>
              <a:ext uri="{FF2B5EF4-FFF2-40B4-BE49-F238E27FC236}">
                <a16:creationId xmlns:a16="http://schemas.microsoft.com/office/drawing/2014/main" id="{FA13A002-E997-E38E-263C-737A248F5BD6}"/>
              </a:ext>
            </a:extLst>
          </p:cNvPr>
          <p:cNvSpPr/>
          <p:nvPr userDrawn="1"/>
        </p:nvSpPr>
        <p:spPr>
          <a:xfrm>
            <a:off x="-4191002" y="4768843"/>
            <a:ext cx="4191002" cy="413066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382;g26c53030581_0_2">
            <a:extLst>
              <a:ext uri="{FF2B5EF4-FFF2-40B4-BE49-F238E27FC236}">
                <a16:creationId xmlns:a16="http://schemas.microsoft.com/office/drawing/2014/main" id="{6CADE4C6-4122-0C08-A78B-ED63839633B9}"/>
              </a:ext>
            </a:extLst>
          </p:cNvPr>
          <p:cNvSpPr/>
          <p:nvPr userDrawn="1"/>
        </p:nvSpPr>
        <p:spPr>
          <a:xfrm>
            <a:off x="-4191003" y="4768844"/>
            <a:ext cx="4191001" cy="52650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Text Placeholder 62" descr="luna_category_title">
            <a:extLst>
              <a:ext uri="{FF2B5EF4-FFF2-40B4-BE49-F238E27FC236}">
                <a16:creationId xmlns:a16="http://schemas.microsoft.com/office/drawing/2014/main" id="{A4D9CC6D-0F79-3F00-E8F9-072F59D668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-4125171" y="4886929"/>
            <a:ext cx="2645258" cy="3300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56" name="Picture Placeholder 12" descr="luna_category_picture">
            <a:extLst>
              <a:ext uri="{FF2B5EF4-FFF2-40B4-BE49-F238E27FC236}">
                <a16:creationId xmlns:a16="http://schemas.microsoft.com/office/drawing/2014/main" id="{582977D6-CE1F-A82A-C8C1-AC21DC46728C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-1404939" y="4886834"/>
            <a:ext cx="1335088" cy="33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Cat_Picture</a:t>
            </a:r>
          </a:p>
        </p:txBody>
      </p:sp>
      <p:sp>
        <p:nvSpPr>
          <p:cNvPr id="57" name="Google Shape;385;g26c53030581_0_2" descr="luna_category_container">
            <a:extLst>
              <a:ext uri="{FF2B5EF4-FFF2-40B4-BE49-F238E27FC236}">
                <a16:creationId xmlns:a16="http://schemas.microsoft.com/office/drawing/2014/main" id="{3B5F8352-7052-E4F7-F848-E85AC2E37BB9}"/>
              </a:ext>
            </a:extLst>
          </p:cNvPr>
          <p:cNvSpPr/>
          <p:nvPr userDrawn="1"/>
        </p:nvSpPr>
        <p:spPr>
          <a:xfrm>
            <a:off x="192506" y="520184"/>
            <a:ext cx="4186979" cy="413066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382;g26c53030581_0_2">
            <a:extLst>
              <a:ext uri="{FF2B5EF4-FFF2-40B4-BE49-F238E27FC236}">
                <a16:creationId xmlns:a16="http://schemas.microsoft.com/office/drawing/2014/main" id="{0A315402-8054-BCCB-54AC-12C9B3EE832D}"/>
              </a:ext>
            </a:extLst>
          </p:cNvPr>
          <p:cNvSpPr/>
          <p:nvPr userDrawn="1"/>
        </p:nvSpPr>
        <p:spPr>
          <a:xfrm>
            <a:off x="192506" y="520185"/>
            <a:ext cx="4186979" cy="52650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Text Placeholder 62" descr="luna_category_title">
            <a:extLst>
              <a:ext uri="{FF2B5EF4-FFF2-40B4-BE49-F238E27FC236}">
                <a16:creationId xmlns:a16="http://schemas.microsoft.com/office/drawing/2014/main" id="{CEA144A1-BEDB-00B9-AE3D-F3649A22F11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58338" y="638270"/>
            <a:ext cx="2601170" cy="3300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60" name="Picture Placeholder 12" descr="luna_category_picture">
            <a:extLst>
              <a:ext uri="{FF2B5EF4-FFF2-40B4-BE49-F238E27FC236}">
                <a16:creationId xmlns:a16="http://schemas.microsoft.com/office/drawing/2014/main" id="{F86B2017-1D22-341D-6EAB-8632C57597A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2978570" y="638175"/>
            <a:ext cx="1335087" cy="33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Cat_Picture</a:t>
            </a:r>
          </a:p>
        </p:txBody>
      </p:sp>
      <p:sp>
        <p:nvSpPr>
          <p:cNvPr id="61" name="Google Shape;385;g26c53030581_0_2" descr="luna_category_container">
            <a:extLst>
              <a:ext uri="{FF2B5EF4-FFF2-40B4-BE49-F238E27FC236}">
                <a16:creationId xmlns:a16="http://schemas.microsoft.com/office/drawing/2014/main" id="{81B18F9B-8EC8-7E95-B965-E99C820917F4}"/>
              </a:ext>
            </a:extLst>
          </p:cNvPr>
          <p:cNvSpPr/>
          <p:nvPr userDrawn="1"/>
        </p:nvSpPr>
        <p:spPr>
          <a:xfrm>
            <a:off x="192505" y="4768843"/>
            <a:ext cx="4186981" cy="413066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382;g26c53030581_0_2">
            <a:extLst>
              <a:ext uri="{FF2B5EF4-FFF2-40B4-BE49-F238E27FC236}">
                <a16:creationId xmlns:a16="http://schemas.microsoft.com/office/drawing/2014/main" id="{74A59D76-4497-8671-09F5-ED3ED9EC710F}"/>
              </a:ext>
            </a:extLst>
          </p:cNvPr>
          <p:cNvSpPr/>
          <p:nvPr userDrawn="1"/>
        </p:nvSpPr>
        <p:spPr>
          <a:xfrm>
            <a:off x="192505" y="4768844"/>
            <a:ext cx="4186981" cy="52650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Text Placeholder 62" descr="luna_category_title">
            <a:extLst>
              <a:ext uri="{FF2B5EF4-FFF2-40B4-BE49-F238E27FC236}">
                <a16:creationId xmlns:a16="http://schemas.microsoft.com/office/drawing/2014/main" id="{05DF9D0B-DB7E-F133-559E-E118A6A6E00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58337" y="4886929"/>
            <a:ext cx="2601170" cy="3300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64" name="Picture Placeholder 12" descr="luna_category_picture">
            <a:extLst>
              <a:ext uri="{FF2B5EF4-FFF2-40B4-BE49-F238E27FC236}">
                <a16:creationId xmlns:a16="http://schemas.microsoft.com/office/drawing/2014/main" id="{D51F45AB-D00B-48BD-6965-5A0F59C555BF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2978569" y="4886834"/>
            <a:ext cx="1335088" cy="33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Cat_Picture</a:t>
            </a:r>
          </a:p>
        </p:txBody>
      </p:sp>
      <p:sp>
        <p:nvSpPr>
          <p:cNvPr id="65" name="Google Shape;385;g26c53030581_0_2" descr="luna_category_container">
            <a:extLst>
              <a:ext uri="{FF2B5EF4-FFF2-40B4-BE49-F238E27FC236}">
                <a16:creationId xmlns:a16="http://schemas.microsoft.com/office/drawing/2014/main" id="{681B8358-60A6-D972-B0CC-546C04EF19A4}"/>
              </a:ext>
            </a:extLst>
          </p:cNvPr>
          <p:cNvSpPr/>
          <p:nvPr userDrawn="1"/>
        </p:nvSpPr>
        <p:spPr>
          <a:xfrm>
            <a:off x="4572001" y="520184"/>
            <a:ext cx="4186978" cy="413066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382;g26c53030581_0_2">
            <a:extLst>
              <a:ext uri="{FF2B5EF4-FFF2-40B4-BE49-F238E27FC236}">
                <a16:creationId xmlns:a16="http://schemas.microsoft.com/office/drawing/2014/main" id="{59394CC1-838F-8CA7-DFAC-18E78870FED8}"/>
              </a:ext>
            </a:extLst>
          </p:cNvPr>
          <p:cNvSpPr/>
          <p:nvPr userDrawn="1"/>
        </p:nvSpPr>
        <p:spPr>
          <a:xfrm>
            <a:off x="4572000" y="520185"/>
            <a:ext cx="4186978" cy="52650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Text Placeholder 62" descr="luna_category_title">
            <a:extLst>
              <a:ext uri="{FF2B5EF4-FFF2-40B4-BE49-F238E27FC236}">
                <a16:creationId xmlns:a16="http://schemas.microsoft.com/office/drawing/2014/main" id="{9B978A32-1CDC-B3B8-725A-0763C0FA1D1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637832" y="638270"/>
            <a:ext cx="2601170" cy="3300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68" name="Picture Placeholder 12" descr="luna_category_picture">
            <a:extLst>
              <a:ext uri="{FF2B5EF4-FFF2-40B4-BE49-F238E27FC236}">
                <a16:creationId xmlns:a16="http://schemas.microsoft.com/office/drawing/2014/main" id="{1FE1D332-B4F2-74FB-6AB1-9A4745F52D6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358064" y="638175"/>
            <a:ext cx="1335087" cy="33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Cat_Picture</a:t>
            </a:r>
          </a:p>
        </p:txBody>
      </p:sp>
      <p:sp>
        <p:nvSpPr>
          <p:cNvPr id="69" name="Google Shape;385;g26c53030581_0_2" descr="luna_category_container">
            <a:extLst>
              <a:ext uri="{FF2B5EF4-FFF2-40B4-BE49-F238E27FC236}">
                <a16:creationId xmlns:a16="http://schemas.microsoft.com/office/drawing/2014/main" id="{2EBCDBC9-24CB-0806-B965-4DC38E9F38E2}"/>
              </a:ext>
            </a:extLst>
          </p:cNvPr>
          <p:cNvSpPr/>
          <p:nvPr userDrawn="1"/>
        </p:nvSpPr>
        <p:spPr>
          <a:xfrm>
            <a:off x="4572000" y="4768843"/>
            <a:ext cx="4186980" cy="413066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382;g26c53030581_0_2">
            <a:extLst>
              <a:ext uri="{FF2B5EF4-FFF2-40B4-BE49-F238E27FC236}">
                <a16:creationId xmlns:a16="http://schemas.microsoft.com/office/drawing/2014/main" id="{CC6A5B53-46EA-ED10-7C55-F3BCD1D1B8DD}"/>
              </a:ext>
            </a:extLst>
          </p:cNvPr>
          <p:cNvSpPr/>
          <p:nvPr userDrawn="1"/>
        </p:nvSpPr>
        <p:spPr>
          <a:xfrm>
            <a:off x="4571999" y="4768844"/>
            <a:ext cx="4186980" cy="52650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Text Placeholder 62" descr="luna_category_title">
            <a:extLst>
              <a:ext uri="{FF2B5EF4-FFF2-40B4-BE49-F238E27FC236}">
                <a16:creationId xmlns:a16="http://schemas.microsoft.com/office/drawing/2014/main" id="{2A8DDC9E-88A1-7C9A-3C43-7F17ED5B2A2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637831" y="4886929"/>
            <a:ext cx="2601170" cy="3300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72" name="Picture Placeholder 12" descr="luna_category_picture">
            <a:extLst>
              <a:ext uri="{FF2B5EF4-FFF2-40B4-BE49-F238E27FC236}">
                <a16:creationId xmlns:a16="http://schemas.microsoft.com/office/drawing/2014/main" id="{D55CF0A7-68F0-432D-43F1-A4F2A9897F6F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358063" y="4886834"/>
            <a:ext cx="1335088" cy="33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Cat_Picture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52550A-3FDB-57B2-8236-CF6C41BAA249}"/>
              </a:ext>
            </a:extLst>
          </p:cNvPr>
          <p:cNvSpPr txBox="1"/>
          <p:nvPr userDrawn="1"/>
        </p:nvSpPr>
        <p:spPr>
          <a:xfrm>
            <a:off x="1142999" y="-69378"/>
            <a:ext cx="2749176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6 Category Game Editor</a:t>
            </a:r>
          </a:p>
        </p:txBody>
      </p:sp>
    </p:spTree>
    <p:extLst>
      <p:ext uri="{BB962C8B-B14F-4D97-AF65-F5344CB8AC3E}">
        <p14:creationId xmlns:p14="http://schemas.microsoft.com/office/powerpoint/2010/main" val="1633891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topic_header_2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46;p45" descr="home_button">
            <a:extLst>
              <a:ext uri="{FF2B5EF4-FFF2-40B4-BE49-F238E27FC236}">
                <a16:creationId xmlns:a16="http://schemas.microsoft.com/office/drawing/2014/main" id="{D99886B9-1ABE-65FC-EE91-80A24D30C82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10698" t="43348" r="70464" b="31042"/>
          <a:stretch/>
        </p:blipFill>
        <p:spPr>
          <a:xfrm>
            <a:off x="281669" y="8155172"/>
            <a:ext cx="861238" cy="818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47;p45" descr="back_button">
            <a:extLst>
              <a:ext uri="{FF2B5EF4-FFF2-40B4-BE49-F238E27FC236}">
                <a16:creationId xmlns:a16="http://schemas.microsoft.com/office/drawing/2014/main" id="{1BA18F89-AEF7-73A4-7500-06A705AEDBB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35814" t="48337" r="49302" b="31706"/>
          <a:stretch/>
        </p:blipFill>
        <p:spPr>
          <a:xfrm>
            <a:off x="1344552" y="8308585"/>
            <a:ext cx="861238" cy="807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48;p45" descr="audio_button">
            <a:extLst>
              <a:ext uri="{FF2B5EF4-FFF2-40B4-BE49-F238E27FC236}">
                <a16:creationId xmlns:a16="http://schemas.microsoft.com/office/drawing/2014/main" id="{1E6AF5B6-62E2-3FCF-C9ED-CB251993861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51738" t="48396" r="25805" b="28019"/>
          <a:stretch/>
        </p:blipFill>
        <p:spPr>
          <a:xfrm>
            <a:off x="2405758" y="8243441"/>
            <a:ext cx="1146635" cy="842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49;p45" descr="settings_button">
            <a:extLst>
              <a:ext uri="{FF2B5EF4-FFF2-40B4-BE49-F238E27FC236}">
                <a16:creationId xmlns:a16="http://schemas.microsoft.com/office/drawing/2014/main" id="{B8E5AEF7-E399-AC10-D033-963BDF626EC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80510" t="50403" r="4753" b="31029"/>
          <a:stretch/>
        </p:blipFill>
        <p:spPr>
          <a:xfrm>
            <a:off x="3632604" y="8277913"/>
            <a:ext cx="795017" cy="70037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Content Placeholder 23" descr="subtopic_text">
            <a:extLst>
              <a:ext uri="{FF2B5EF4-FFF2-40B4-BE49-F238E27FC236}">
                <a16:creationId xmlns:a16="http://schemas.microsoft.com/office/drawing/2014/main" id="{D033CDF7-2D04-10BA-ABD0-B647E975D00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91661" y="3717470"/>
            <a:ext cx="4162425" cy="407988"/>
          </a:xfrm>
          <a:prstGeom prst="rect">
            <a:avLst/>
          </a:prstGeom>
        </p:spPr>
        <p:txBody>
          <a:bodyPr/>
          <a:lstStyle>
            <a:lvl1pPr algn="ct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Subtopic</a:t>
            </a:r>
          </a:p>
        </p:txBody>
      </p:sp>
      <p:sp>
        <p:nvSpPr>
          <p:cNvPr id="25" name="Content Placeholder 23" descr="subtopic_text">
            <a:extLst>
              <a:ext uri="{FF2B5EF4-FFF2-40B4-BE49-F238E27FC236}">
                <a16:creationId xmlns:a16="http://schemas.microsoft.com/office/drawing/2014/main" id="{BE9B59AC-F473-F69C-3384-20AEC8D62E8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04787" y="7627225"/>
            <a:ext cx="4162425" cy="407988"/>
          </a:xfrm>
          <a:prstGeom prst="rect">
            <a:avLst/>
          </a:prstGeom>
        </p:spPr>
        <p:txBody>
          <a:bodyPr/>
          <a:lstStyle>
            <a:lvl1pPr algn="ct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Subtopic</a:t>
            </a:r>
          </a:p>
        </p:txBody>
      </p:sp>
      <p:cxnSp>
        <p:nvCxnSpPr>
          <p:cNvPr id="3" name="Google Shape;169;p46">
            <a:extLst>
              <a:ext uri="{FF2B5EF4-FFF2-40B4-BE49-F238E27FC236}">
                <a16:creationId xmlns:a16="http://schemas.microsoft.com/office/drawing/2014/main" id="{0D334A65-4C5E-F39E-EE19-BEFE073453D8}"/>
              </a:ext>
            </a:extLst>
          </p:cNvPr>
          <p:cNvCxnSpPr/>
          <p:nvPr userDrawn="1"/>
        </p:nvCxnSpPr>
        <p:spPr>
          <a:xfrm>
            <a:off x="176463" y="4245416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" name="Google Shape;192;p47">
            <a:extLst>
              <a:ext uri="{FF2B5EF4-FFF2-40B4-BE49-F238E27FC236}">
                <a16:creationId xmlns:a16="http://schemas.microsoft.com/office/drawing/2014/main" id="{B4ECB15B-C7D9-11EE-2315-8D423F8C3BA8}"/>
              </a:ext>
            </a:extLst>
          </p:cNvPr>
          <p:cNvCxnSpPr/>
          <p:nvPr userDrawn="1"/>
        </p:nvCxnSpPr>
        <p:spPr>
          <a:xfrm>
            <a:off x="176463" y="8155172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21041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6_symptom_grid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46;p45" descr="home_button">
            <a:extLst>
              <a:ext uri="{FF2B5EF4-FFF2-40B4-BE49-F238E27FC236}">
                <a16:creationId xmlns:a16="http://schemas.microsoft.com/office/drawing/2014/main" id="{D99886B9-1ABE-65FC-EE91-80A24D30C82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10698" t="43348" r="70464" b="31042"/>
          <a:stretch/>
        </p:blipFill>
        <p:spPr>
          <a:xfrm>
            <a:off x="281669" y="8155172"/>
            <a:ext cx="861238" cy="818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47;p45" descr="back_button">
            <a:extLst>
              <a:ext uri="{FF2B5EF4-FFF2-40B4-BE49-F238E27FC236}">
                <a16:creationId xmlns:a16="http://schemas.microsoft.com/office/drawing/2014/main" id="{1BA18F89-AEF7-73A4-7500-06A705AEDBB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35814" t="48337" r="49302" b="31706"/>
          <a:stretch/>
        </p:blipFill>
        <p:spPr>
          <a:xfrm>
            <a:off x="1344552" y="8308585"/>
            <a:ext cx="861238" cy="807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48;p45" descr="audio_button">
            <a:extLst>
              <a:ext uri="{FF2B5EF4-FFF2-40B4-BE49-F238E27FC236}">
                <a16:creationId xmlns:a16="http://schemas.microsoft.com/office/drawing/2014/main" id="{1E6AF5B6-62E2-3FCF-C9ED-CB251993861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51738" t="48396" r="25805" b="28019"/>
          <a:stretch/>
        </p:blipFill>
        <p:spPr>
          <a:xfrm>
            <a:off x="2405758" y="8243441"/>
            <a:ext cx="1146635" cy="842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49;p45" descr="settings_button">
            <a:extLst>
              <a:ext uri="{FF2B5EF4-FFF2-40B4-BE49-F238E27FC236}">
                <a16:creationId xmlns:a16="http://schemas.microsoft.com/office/drawing/2014/main" id="{B8E5AEF7-E399-AC10-D033-963BDF626EC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80510" t="50403" r="4753" b="31029"/>
          <a:stretch/>
        </p:blipFill>
        <p:spPr>
          <a:xfrm>
            <a:off x="3632604" y="8277913"/>
            <a:ext cx="795017" cy="7003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" name="Google Shape;205;p48">
            <a:extLst>
              <a:ext uri="{FF2B5EF4-FFF2-40B4-BE49-F238E27FC236}">
                <a16:creationId xmlns:a16="http://schemas.microsoft.com/office/drawing/2014/main" id="{9AC649EC-DCD1-FE01-4B57-F8E6EA835122}"/>
              </a:ext>
            </a:extLst>
          </p:cNvPr>
          <p:cNvCxnSpPr/>
          <p:nvPr userDrawn="1"/>
        </p:nvCxnSpPr>
        <p:spPr>
          <a:xfrm>
            <a:off x="0" y="7791466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" name="Google Shape;207;p48">
            <a:extLst>
              <a:ext uri="{FF2B5EF4-FFF2-40B4-BE49-F238E27FC236}">
                <a16:creationId xmlns:a16="http://schemas.microsoft.com/office/drawing/2014/main" id="{9F311F9D-8BEC-D5A1-5303-03E13F488FA6}"/>
              </a:ext>
            </a:extLst>
          </p:cNvPr>
          <p:cNvCxnSpPr/>
          <p:nvPr userDrawn="1"/>
        </p:nvCxnSpPr>
        <p:spPr>
          <a:xfrm>
            <a:off x="2243663" y="1167940"/>
            <a:ext cx="42337" cy="6644791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210;p48" descr="more_symptoms_text">
            <a:extLst>
              <a:ext uri="{FF2B5EF4-FFF2-40B4-BE49-F238E27FC236}">
                <a16:creationId xmlns:a16="http://schemas.microsoft.com/office/drawing/2014/main" id="{7DFFB656-1BD0-CE4A-5802-D6212A451DBC}"/>
              </a:ext>
            </a:extLst>
          </p:cNvPr>
          <p:cNvSpPr txBox="1"/>
          <p:nvPr userDrawn="1"/>
        </p:nvSpPr>
        <p:spPr>
          <a:xfrm>
            <a:off x="8953" y="7780255"/>
            <a:ext cx="293972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MORE SYMPTOMS</a:t>
            </a:r>
            <a:endParaRPr dirty="0"/>
          </a:p>
        </p:txBody>
      </p:sp>
      <p:cxnSp>
        <p:nvCxnSpPr>
          <p:cNvPr id="14" name="Google Shape;212;p48">
            <a:extLst>
              <a:ext uri="{FF2B5EF4-FFF2-40B4-BE49-F238E27FC236}">
                <a16:creationId xmlns:a16="http://schemas.microsoft.com/office/drawing/2014/main" id="{71186525-1499-DC47-30EF-A3066130A6F1}"/>
              </a:ext>
            </a:extLst>
          </p:cNvPr>
          <p:cNvCxnSpPr/>
          <p:nvPr userDrawn="1"/>
        </p:nvCxnSpPr>
        <p:spPr>
          <a:xfrm>
            <a:off x="96253" y="5676301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" name="Google Shape;214;p48">
            <a:extLst>
              <a:ext uri="{FF2B5EF4-FFF2-40B4-BE49-F238E27FC236}">
                <a16:creationId xmlns:a16="http://schemas.microsoft.com/office/drawing/2014/main" id="{7CE3AB3E-146E-5B9C-50ED-6D6CA38E9669}"/>
              </a:ext>
            </a:extLst>
          </p:cNvPr>
          <p:cNvCxnSpPr/>
          <p:nvPr userDrawn="1"/>
        </p:nvCxnSpPr>
        <p:spPr>
          <a:xfrm>
            <a:off x="176463" y="1184506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" name="Google Shape;215;p48">
            <a:extLst>
              <a:ext uri="{FF2B5EF4-FFF2-40B4-BE49-F238E27FC236}">
                <a16:creationId xmlns:a16="http://schemas.microsoft.com/office/drawing/2014/main" id="{10878178-511C-FDED-A728-6EFF2B46DC6D}"/>
              </a:ext>
            </a:extLst>
          </p:cNvPr>
          <p:cNvCxnSpPr/>
          <p:nvPr userDrawn="1"/>
        </p:nvCxnSpPr>
        <p:spPr>
          <a:xfrm>
            <a:off x="96253" y="3395946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216;p48">
            <a:extLst>
              <a:ext uri="{FF2B5EF4-FFF2-40B4-BE49-F238E27FC236}">
                <a16:creationId xmlns:a16="http://schemas.microsoft.com/office/drawing/2014/main" id="{7BA9E465-1874-8020-0D68-CFF06B43A720}"/>
              </a:ext>
            </a:extLst>
          </p:cNvPr>
          <p:cNvCxnSpPr/>
          <p:nvPr userDrawn="1"/>
        </p:nvCxnSpPr>
        <p:spPr>
          <a:xfrm>
            <a:off x="8953" y="8188415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Text Placeholder 30" descr="message_text">
            <a:extLst>
              <a:ext uri="{FF2B5EF4-FFF2-40B4-BE49-F238E27FC236}">
                <a16:creationId xmlns:a16="http://schemas.microsoft.com/office/drawing/2014/main" id="{425E9CB1-30B2-8861-D527-037F110FF9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075" y="263525"/>
            <a:ext cx="2024063" cy="7572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Message</a:t>
            </a:r>
          </a:p>
        </p:txBody>
      </p:sp>
      <p:sp>
        <p:nvSpPr>
          <p:cNvPr id="33" name="Picture Placeholder 32" descr="message_picture">
            <a:extLst>
              <a:ext uri="{FF2B5EF4-FFF2-40B4-BE49-F238E27FC236}">
                <a16:creationId xmlns:a16="http://schemas.microsoft.com/office/drawing/2014/main" id="{DDAC7237-2A2B-7880-C4F7-291B9FD9FFB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432266" y="263526"/>
            <a:ext cx="1909763" cy="7363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Message Picture</a:t>
            </a:r>
          </a:p>
        </p:txBody>
      </p:sp>
      <p:sp>
        <p:nvSpPr>
          <p:cNvPr id="35" name="Picture Placeholder 34" descr="symptom_picture">
            <a:extLst>
              <a:ext uri="{FF2B5EF4-FFF2-40B4-BE49-F238E27FC236}">
                <a16:creationId xmlns:a16="http://schemas.microsoft.com/office/drawing/2014/main" id="{6E4D44ED-BDCD-5D44-8885-A365E623042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81669" y="1352550"/>
            <a:ext cx="1694769" cy="154701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37" name="Text Placeholder 36" descr="symptom_text">
            <a:extLst>
              <a:ext uri="{FF2B5EF4-FFF2-40B4-BE49-F238E27FC236}">
                <a16:creationId xmlns:a16="http://schemas.microsoft.com/office/drawing/2014/main" id="{56F4F4C1-2BD9-99C9-7A29-53BAF7EC5D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254" y="2997200"/>
            <a:ext cx="2019876" cy="377825"/>
          </a:xfrm>
          <a:prstGeom prst="rect">
            <a:avLst/>
          </a:prstGeom>
        </p:spPr>
        <p:txBody>
          <a:bodyPr/>
          <a:lstStyle>
            <a:lvl1pPr algn="ctr"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38" name="Picture Placeholder 34" descr="symptom_picture">
            <a:extLst>
              <a:ext uri="{FF2B5EF4-FFF2-40B4-BE49-F238E27FC236}">
                <a16:creationId xmlns:a16="http://schemas.microsoft.com/office/drawing/2014/main" id="{C5061416-1C43-A8F1-6DA9-F8DB1F66C71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07568" y="1319376"/>
            <a:ext cx="1694769" cy="154701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39" name="Text Placeholder 36" descr="symptom_text">
            <a:extLst>
              <a:ext uri="{FF2B5EF4-FFF2-40B4-BE49-F238E27FC236}">
                <a16:creationId xmlns:a16="http://schemas.microsoft.com/office/drawing/2014/main" id="{44959AD5-3D72-29E2-479E-178BEE6CDA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22153" y="2964026"/>
            <a:ext cx="2019876" cy="377825"/>
          </a:xfrm>
          <a:prstGeom prst="rect">
            <a:avLst/>
          </a:prstGeom>
        </p:spPr>
        <p:txBody>
          <a:bodyPr/>
          <a:lstStyle>
            <a:lvl1pPr algn="ctr"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40" name="Picture Placeholder 34" descr="symptom_picture">
            <a:extLst>
              <a:ext uri="{FF2B5EF4-FFF2-40B4-BE49-F238E27FC236}">
                <a16:creationId xmlns:a16="http://schemas.microsoft.com/office/drawing/2014/main" id="{649B6CEB-D6FA-3A88-E889-DC391CB7C02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27326" y="3513427"/>
            <a:ext cx="1694769" cy="154701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41" name="Text Placeholder 36" descr="symptom_text">
            <a:extLst>
              <a:ext uri="{FF2B5EF4-FFF2-40B4-BE49-F238E27FC236}">
                <a16:creationId xmlns:a16="http://schemas.microsoft.com/office/drawing/2014/main" id="{3654646C-A913-B00D-8EE8-6BF8A1907B5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1911" y="5158077"/>
            <a:ext cx="2019876" cy="377825"/>
          </a:xfrm>
          <a:prstGeom prst="rect">
            <a:avLst/>
          </a:prstGeom>
        </p:spPr>
        <p:txBody>
          <a:bodyPr/>
          <a:lstStyle>
            <a:lvl1pPr algn="ctr"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42" name="Picture Placeholder 34" descr="symptom_picture">
            <a:extLst>
              <a:ext uri="{FF2B5EF4-FFF2-40B4-BE49-F238E27FC236}">
                <a16:creationId xmlns:a16="http://schemas.microsoft.com/office/drawing/2014/main" id="{83D1EB26-6C29-DC7B-84EF-CCB7E82278A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591173" y="3513427"/>
            <a:ext cx="1694769" cy="154701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43" name="Text Placeholder 36" descr="symptom_text">
            <a:extLst>
              <a:ext uri="{FF2B5EF4-FFF2-40B4-BE49-F238E27FC236}">
                <a16:creationId xmlns:a16="http://schemas.microsoft.com/office/drawing/2014/main" id="{FE2606B3-8313-E76D-8859-006EA034BC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405758" y="5158077"/>
            <a:ext cx="2019876" cy="377825"/>
          </a:xfrm>
          <a:prstGeom prst="rect">
            <a:avLst/>
          </a:prstGeom>
        </p:spPr>
        <p:txBody>
          <a:bodyPr/>
          <a:lstStyle>
            <a:lvl1pPr algn="ctr"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44" name="Picture Placeholder 34" descr="symptom_picture">
            <a:extLst>
              <a:ext uri="{FF2B5EF4-FFF2-40B4-BE49-F238E27FC236}">
                <a16:creationId xmlns:a16="http://schemas.microsoft.com/office/drawing/2014/main" id="{C14C186B-8D35-E8C6-D4C9-4E3FB9B62AA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01785" y="5814370"/>
            <a:ext cx="1694769" cy="1450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45" name="Text Placeholder 36" descr="symptom_text">
            <a:extLst>
              <a:ext uri="{FF2B5EF4-FFF2-40B4-BE49-F238E27FC236}">
                <a16:creationId xmlns:a16="http://schemas.microsoft.com/office/drawing/2014/main" id="{AC732BB2-02F4-22EB-6FC5-B451926EF3B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6370" y="7350620"/>
            <a:ext cx="2019876" cy="377825"/>
          </a:xfrm>
          <a:prstGeom prst="rect">
            <a:avLst/>
          </a:prstGeom>
        </p:spPr>
        <p:txBody>
          <a:bodyPr/>
          <a:lstStyle>
            <a:lvl1pPr algn="ctr"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46" name="Picture Placeholder 34" descr="symptom_picture">
            <a:extLst>
              <a:ext uri="{FF2B5EF4-FFF2-40B4-BE49-F238E27FC236}">
                <a16:creationId xmlns:a16="http://schemas.microsoft.com/office/drawing/2014/main" id="{B6931F9A-4C2B-C4B6-905D-F87DAAAE51D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2507567" y="5814370"/>
            <a:ext cx="1694769" cy="144964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47" name="Text Placeholder 36" descr="symptom_text">
            <a:extLst>
              <a:ext uri="{FF2B5EF4-FFF2-40B4-BE49-F238E27FC236}">
                <a16:creationId xmlns:a16="http://schemas.microsoft.com/office/drawing/2014/main" id="{9877D3E3-4B66-9986-9DC2-4E95951167B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377209" y="7347895"/>
            <a:ext cx="2019876" cy="377825"/>
          </a:xfrm>
          <a:prstGeom prst="rect">
            <a:avLst/>
          </a:prstGeom>
        </p:spPr>
        <p:txBody>
          <a:bodyPr/>
          <a:lstStyle>
            <a:lvl1pPr algn="ctr"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pic>
        <p:nvPicPr>
          <p:cNvPr id="48" name="Google Shape;220;p48" descr="more_ symptoms_arrow">
            <a:extLst>
              <a:ext uri="{FF2B5EF4-FFF2-40B4-BE49-F238E27FC236}">
                <a16:creationId xmlns:a16="http://schemas.microsoft.com/office/drawing/2014/main" id="{092061DA-50E9-4751-9B94-A7C5BDB7E111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948675" y="7848859"/>
            <a:ext cx="1146041" cy="3186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025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4_symptom_grid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46;p45" descr="home_button">
            <a:extLst>
              <a:ext uri="{FF2B5EF4-FFF2-40B4-BE49-F238E27FC236}">
                <a16:creationId xmlns:a16="http://schemas.microsoft.com/office/drawing/2014/main" id="{D99886B9-1ABE-65FC-EE91-80A24D30C82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10698" t="43348" r="70464" b="31042"/>
          <a:stretch/>
        </p:blipFill>
        <p:spPr>
          <a:xfrm>
            <a:off x="281669" y="8155172"/>
            <a:ext cx="861238" cy="818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47;p45" descr="back_button">
            <a:extLst>
              <a:ext uri="{FF2B5EF4-FFF2-40B4-BE49-F238E27FC236}">
                <a16:creationId xmlns:a16="http://schemas.microsoft.com/office/drawing/2014/main" id="{1BA18F89-AEF7-73A4-7500-06A705AEDBB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35814" t="48337" r="49302" b="31706"/>
          <a:stretch/>
        </p:blipFill>
        <p:spPr>
          <a:xfrm>
            <a:off x="1344552" y="8308585"/>
            <a:ext cx="861238" cy="807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48;p45" descr="audio_button">
            <a:extLst>
              <a:ext uri="{FF2B5EF4-FFF2-40B4-BE49-F238E27FC236}">
                <a16:creationId xmlns:a16="http://schemas.microsoft.com/office/drawing/2014/main" id="{1E6AF5B6-62E2-3FCF-C9ED-CB251993861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51738" t="48396" r="25805" b="28019"/>
          <a:stretch/>
        </p:blipFill>
        <p:spPr>
          <a:xfrm>
            <a:off x="2405758" y="8243441"/>
            <a:ext cx="1146635" cy="842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49;p45" descr="settings_button">
            <a:extLst>
              <a:ext uri="{FF2B5EF4-FFF2-40B4-BE49-F238E27FC236}">
                <a16:creationId xmlns:a16="http://schemas.microsoft.com/office/drawing/2014/main" id="{B8E5AEF7-E399-AC10-D033-963BDF626EC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80510" t="50403" r="4753" b="31029"/>
          <a:stretch/>
        </p:blipFill>
        <p:spPr>
          <a:xfrm>
            <a:off x="3632604" y="8277913"/>
            <a:ext cx="795017" cy="7003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" name="Google Shape;205;p48" descr="more_symptoms_top_border">
            <a:extLst>
              <a:ext uri="{FF2B5EF4-FFF2-40B4-BE49-F238E27FC236}">
                <a16:creationId xmlns:a16="http://schemas.microsoft.com/office/drawing/2014/main" id="{9AC649EC-DCD1-FE01-4B57-F8E6EA835122}"/>
              </a:ext>
            </a:extLst>
          </p:cNvPr>
          <p:cNvCxnSpPr/>
          <p:nvPr userDrawn="1"/>
        </p:nvCxnSpPr>
        <p:spPr>
          <a:xfrm>
            <a:off x="30716" y="7620016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210;p48" descr="more_symptoms_text">
            <a:extLst>
              <a:ext uri="{FF2B5EF4-FFF2-40B4-BE49-F238E27FC236}">
                <a16:creationId xmlns:a16="http://schemas.microsoft.com/office/drawing/2014/main" id="{7DFFB656-1BD0-CE4A-5802-D6212A451DBC}"/>
              </a:ext>
            </a:extLst>
          </p:cNvPr>
          <p:cNvSpPr txBox="1"/>
          <p:nvPr userDrawn="1"/>
        </p:nvSpPr>
        <p:spPr>
          <a:xfrm>
            <a:off x="8953" y="7780255"/>
            <a:ext cx="293972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MORE SYMPTOMS</a:t>
            </a:r>
            <a:endParaRPr dirty="0"/>
          </a:p>
        </p:txBody>
      </p:sp>
      <p:cxnSp>
        <p:nvCxnSpPr>
          <p:cNvPr id="18" name="Google Shape;216;p48" descr="more_symptoms_bottom_border">
            <a:extLst>
              <a:ext uri="{FF2B5EF4-FFF2-40B4-BE49-F238E27FC236}">
                <a16:creationId xmlns:a16="http://schemas.microsoft.com/office/drawing/2014/main" id="{7BA9E465-1874-8020-0D68-CFF06B43A720}"/>
              </a:ext>
            </a:extLst>
          </p:cNvPr>
          <p:cNvCxnSpPr/>
          <p:nvPr userDrawn="1"/>
        </p:nvCxnSpPr>
        <p:spPr>
          <a:xfrm>
            <a:off x="8953" y="8188415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Text Placeholder 30" descr="message_text">
            <a:extLst>
              <a:ext uri="{FF2B5EF4-FFF2-40B4-BE49-F238E27FC236}">
                <a16:creationId xmlns:a16="http://schemas.microsoft.com/office/drawing/2014/main" id="{425E9CB1-30B2-8861-D527-037F110FF9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075" y="263525"/>
            <a:ext cx="2024063" cy="7572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Message</a:t>
            </a:r>
          </a:p>
        </p:txBody>
      </p:sp>
      <p:sp>
        <p:nvSpPr>
          <p:cNvPr id="33" name="Picture Placeholder 32" descr="message_picture">
            <a:extLst>
              <a:ext uri="{FF2B5EF4-FFF2-40B4-BE49-F238E27FC236}">
                <a16:creationId xmlns:a16="http://schemas.microsoft.com/office/drawing/2014/main" id="{DDAC7237-2A2B-7880-C4F7-291B9FD9FFB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432266" y="263526"/>
            <a:ext cx="1909763" cy="7363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Message Picture</a:t>
            </a:r>
          </a:p>
        </p:txBody>
      </p:sp>
      <p:pic>
        <p:nvPicPr>
          <p:cNvPr id="48" name="Google Shape;220;p48" descr="more_symptoms_arrow">
            <a:extLst>
              <a:ext uri="{FF2B5EF4-FFF2-40B4-BE49-F238E27FC236}">
                <a16:creationId xmlns:a16="http://schemas.microsoft.com/office/drawing/2014/main" id="{092061DA-50E9-4751-9B94-A7C5BDB7E111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948675" y="7848859"/>
            <a:ext cx="1146041" cy="3186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" name="Google Shape;1253;p87">
            <a:extLst>
              <a:ext uri="{FF2B5EF4-FFF2-40B4-BE49-F238E27FC236}">
                <a16:creationId xmlns:a16="http://schemas.microsoft.com/office/drawing/2014/main" id="{E2BED3C7-B3B5-0BB2-283C-196304C456BE}"/>
              </a:ext>
            </a:extLst>
          </p:cNvPr>
          <p:cNvCxnSpPr/>
          <p:nvPr userDrawn="1"/>
        </p:nvCxnSpPr>
        <p:spPr>
          <a:xfrm>
            <a:off x="2243663" y="1167940"/>
            <a:ext cx="0" cy="5922782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" name="Google Shape;1257;p87">
            <a:extLst>
              <a:ext uri="{FF2B5EF4-FFF2-40B4-BE49-F238E27FC236}">
                <a16:creationId xmlns:a16="http://schemas.microsoft.com/office/drawing/2014/main" id="{0B61D372-4603-4518-11C2-693E14699F9E}"/>
              </a:ext>
            </a:extLst>
          </p:cNvPr>
          <p:cNvCxnSpPr/>
          <p:nvPr userDrawn="1"/>
        </p:nvCxnSpPr>
        <p:spPr>
          <a:xfrm>
            <a:off x="96253" y="7090722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" name="Google Shape;1259;p87">
            <a:extLst>
              <a:ext uri="{FF2B5EF4-FFF2-40B4-BE49-F238E27FC236}">
                <a16:creationId xmlns:a16="http://schemas.microsoft.com/office/drawing/2014/main" id="{8281DEB8-5EA6-CD9F-66EA-8C0D63F024C6}"/>
              </a:ext>
            </a:extLst>
          </p:cNvPr>
          <p:cNvCxnSpPr/>
          <p:nvPr userDrawn="1"/>
        </p:nvCxnSpPr>
        <p:spPr>
          <a:xfrm>
            <a:off x="176463" y="1184506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1260;p87">
            <a:extLst>
              <a:ext uri="{FF2B5EF4-FFF2-40B4-BE49-F238E27FC236}">
                <a16:creationId xmlns:a16="http://schemas.microsoft.com/office/drawing/2014/main" id="{0D20D98C-B5DF-788B-765D-1373150F482E}"/>
              </a:ext>
            </a:extLst>
          </p:cNvPr>
          <p:cNvCxnSpPr/>
          <p:nvPr userDrawn="1"/>
        </p:nvCxnSpPr>
        <p:spPr>
          <a:xfrm>
            <a:off x="96253" y="4155680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" name="Picture Placeholder 51" descr="symptom_picture">
            <a:extLst>
              <a:ext uri="{FF2B5EF4-FFF2-40B4-BE49-F238E27FC236}">
                <a16:creationId xmlns:a16="http://schemas.microsoft.com/office/drawing/2014/main" id="{1389D7C6-342F-D98C-01B3-CFC2D4E6EF9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19075" y="1435100"/>
            <a:ext cx="1825625" cy="1790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54" name="Text Placeholder 53" descr="symptom_text">
            <a:extLst>
              <a:ext uri="{FF2B5EF4-FFF2-40B4-BE49-F238E27FC236}">
                <a16:creationId xmlns:a16="http://schemas.microsoft.com/office/drawing/2014/main" id="{0099BD60-AE24-F6FE-3188-E819A66806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9075" y="3479800"/>
            <a:ext cx="1825625" cy="447675"/>
          </a:xfrm>
          <a:prstGeom prst="rect">
            <a:avLst/>
          </a:prstGeo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55" name="Picture Placeholder 51" descr="symptom_picture">
            <a:extLst>
              <a:ext uri="{FF2B5EF4-FFF2-40B4-BE49-F238E27FC236}">
                <a16:creationId xmlns:a16="http://schemas.microsoft.com/office/drawing/2014/main" id="{C96C2338-B294-52B0-3604-9EFC5E76A27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442627" y="1471668"/>
            <a:ext cx="1825625" cy="1790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56" name="Text Placeholder 53" descr="symptom_text">
            <a:extLst>
              <a:ext uri="{FF2B5EF4-FFF2-40B4-BE49-F238E27FC236}">
                <a16:creationId xmlns:a16="http://schemas.microsoft.com/office/drawing/2014/main" id="{A55D76AD-1E94-0EB5-D576-7E57B625ACA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42627" y="3516368"/>
            <a:ext cx="1825625" cy="447675"/>
          </a:xfrm>
          <a:prstGeom prst="rect">
            <a:avLst/>
          </a:prstGeo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57" name="Picture Placeholder 51" descr="symptom_picture">
            <a:extLst>
              <a:ext uri="{FF2B5EF4-FFF2-40B4-BE49-F238E27FC236}">
                <a16:creationId xmlns:a16="http://schemas.microsoft.com/office/drawing/2014/main" id="{66DC254B-00B7-293B-E818-481574578D8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93144" y="4347318"/>
            <a:ext cx="1825625" cy="1790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58" name="Text Placeholder 53" descr="symptom_text">
            <a:extLst>
              <a:ext uri="{FF2B5EF4-FFF2-40B4-BE49-F238E27FC236}">
                <a16:creationId xmlns:a16="http://schemas.microsoft.com/office/drawing/2014/main" id="{EF5C0BFF-40AB-970E-0D93-C216BD79009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3144" y="6392018"/>
            <a:ext cx="1825625" cy="447675"/>
          </a:xfrm>
          <a:prstGeom prst="rect">
            <a:avLst/>
          </a:prstGeo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59" name="Picture Placeholder 51" descr="symptom_picture">
            <a:extLst>
              <a:ext uri="{FF2B5EF4-FFF2-40B4-BE49-F238E27FC236}">
                <a16:creationId xmlns:a16="http://schemas.microsoft.com/office/drawing/2014/main" id="{2EF7B3AE-6FDE-82C0-8049-6981A6C4308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42627" y="4343699"/>
            <a:ext cx="1825625" cy="1790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60" name="Text Placeholder 53" descr="symptom_text">
            <a:extLst>
              <a:ext uri="{FF2B5EF4-FFF2-40B4-BE49-F238E27FC236}">
                <a16:creationId xmlns:a16="http://schemas.microsoft.com/office/drawing/2014/main" id="{DDD11E51-1523-C12C-10CF-F79C151BAC9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442627" y="6388399"/>
            <a:ext cx="1825625" cy="447675"/>
          </a:xfrm>
          <a:prstGeom prst="rect">
            <a:avLst/>
          </a:prstGeo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</p:spTree>
    <p:extLst>
      <p:ext uri="{BB962C8B-B14F-4D97-AF65-F5344CB8AC3E}">
        <p14:creationId xmlns:p14="http://schemas.microsoft.com/office/powerpoint/2010/main" val="3134922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3_symptom_grid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46;p45" descr="home_button">
            <a:extLst>
              <a:ext uri="{FF2B5EF4-FFF2-40B4-BE49-F238E27FC236}">
                <a16:creationId xmlns:a16="http://schemas.microsoft.com/office/drawing/2014/main" id="{D99886B9-1ABE-65FC-EE91-80A24D30C82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10698" t="43348" r="70464" b="31042"/>
          <a:stretch/>
        </p:blipFill>
        <p:spPr>
          <a:xfrm>
            <a:off x="281669" y="8155172"/>
            <a:ext cx="861238" cy="818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47;p45" descr="back_button">
            <a:extLst>
              <a:ext uri="{FF2B5EF4-FFF2-40B4-BE49-F238E27FC236}">
                <a16:creationId xmlns:a16="http://schemas.microsoft.com/office/drawing/2014/main" id="{1BA18F89-AEF7-73A4-7500-06A705AEDBB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35814" t="48337" r="49302" b="31706"/>
          <a:stretch/>
        </p:blipFill>
        <p:spPr>
          <a:xfrm>
            <a:off x="1344552" y="8308585"/>
            <a:ext cx="861238" cy="807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48;p45" descr="audio_button">
            <a:extLst>
              <a:ext uri="{FF2B5EF4-FFF2-40B4-BE49-F238E27FC236}">
                <a16:creationId xmlns:a16="http://schemas.microsoft.com/office/drawing/2014/main" id="{1E6AF5B6-62E2-3FCF-C9ED-CB251993861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51738" t="48396" r="25805" b="28019"/>
          <a:stretch/>
        </p:blipFill>
        <p:spPr>
          <a:xfrm>
            <a:off x="2405758" y="8243441"/>
            <a:ext cx="1146635" cy="842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49;p45" descr="settings_button">
            <a:extLst>
              <a:ext uri="{FF2B5EF4-FFF2-40B4-BE49-F238E27FC236}">
                <a16:creationId xmlns:a16="http://schemas.microsoft.com/office/drawing/2014/main" id="{B8E5AEF7-E399-AC10-D033-963BDF626EC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80510" t="50403" r="4753" b="31029"/>
          <a:stretch/>
        </p:blipFill>
        <p:spPr>
          <a:xfrm>
            <a:off x="3632604" y="8277913"/>
            <a:ext cx="795017" cy="7003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" name="Google Shape;205;p48">
            <a:extLst>
              <a:ext uri="{FF2B5EF4-FFF2-40B4-BE49-F238E27FC236}">
                <a16:creationId xmlns:a16="http://schemas.microsoft.com/office/drawing/2014/main" id="{9AC649EC-DCD1-FE01-4B57-F8E6EA835122}"/>
              </a:ext>
            </a:extLst>
          </p:cNvPr>
          <p:cNvCxnSpPr/>
          <p:nvPr userDrawn="1"/>
        </p:nvCxnSpPr>
        <p:spPr>
          <a:xfrm>
            <a:off x="176463" y="8032766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Text Placeholder 30" descr="message_text">
            <a:extLst>
              <a:ext uri="{FF2B5EF4-FFF2-40B4-BE49-F238E27FC236}">
                <a16:creationId xmlns:a16="http://schemas.microsoft.com/office/drawing/2014/main" id="{425E9CB1-30B2-8861-D527-037F110FF9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075" y="263525"/>
            <a:ext cx="2024063" cy="7572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Message</a:t>
            </a:r>
          </a:p>
        </p:txBody>
      </p:sp>
      <p:sp>
        <p:nvSpPr>
          <p:cNvPr id="33" name="Picture Placeholder 32" descr="message_picture">
            <a:extLst>
              <a:ext uri="{FF2B5EF4-FFF2-40B4-BE49-F238E27FC236}">
                <a16:creationId xmlns:a16="http://schemas.microsoft.com/office/drawing/2014/main" id="{DDAC7237-2A2B-7880-C4F7-291B9FD9FFB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432266" y="263526"/>
            <a:ext cx="1909763" cy="7363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Message Picture</a:t>
            </a:r>
          </a:p>
        </p:txBody>
      </p:sp>
      <p:cxnSp>
        <p:nvCxnSpPr>
          <p:cNvPr id="29" name="Google Shape;1259;p87">
            <a:extLst>
              <a:ext uri="{FF2B5EF4-FFF2-40B4-BE49-F238E27FC236}">
                <a16:creationId xmlns:a16="http://schemas.microsoft.com/office/drawing/2014/main" id="{8281DEB8-5EA6-CD9F-66EA-8C0D63F024C6}"/>
              </a:ext>
            </a:extLst>
          </p:cNvPr>
          <p:cNvCxnSpPr/>
          <p:nvPr userDrawn="1"/>
        </p:nvCxnSpPr>
        <p:spPr>
          <a:xfrm>
            <a:off x="176463" y="1184506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" name="Google Shape;1541;p99">
            <a:extLst>
              <a:ext uri="{FF2B5EF4-FFF2-40B4-BE49-F238E27FC236}">
                <a16:creationId xmlns:a16="http://schemas.microsoft.com/office/drawing/2014/main" id="{269B93F4-5225-7908-4362-79EB24016E77}"/>
              </a:ext>
            </a:extLst>
          </p:cNvPr>
          <p:cNvCxnSpPr/>
          <p:nvPr userDrawn="1"/>
        </p:nvCxnSpPr>
        <p:spPr>
          <a:xfrm>
            <a:off x="124165" y="3505987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" name="Google Shape;1544;p99">
            <a:extLst>
              <a:ext uri="{FF2B5EF4-FFF2-40B4-BE49-F238E27FC236}">
                <a16:creationId xmlns:a16="http://schemas.microsoft.com/office/drawing/2014/main" id="{B573CDE8-DB31-4EC0-3AC8-20A33C79F97C}"/>
              </a:ext>
            </a:extLst>
          </p:cNvPr>
          <p:cNvCxnSpPr/>
          <p:nvPr userDrawn="1"/>
        </p:nvCxnSpPr>
        <p:spPr>
          <a:xfrm>
            <a:off x="176463" y="5771266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Text Placeholder 15" descr="symptom_text">
            <a:extLst>
              <a:ext uri="{FF2B5EF4-FFF2-40B4-BE49-F238E27FC236}">
                <a16:creationId xmlns:a16="http://schemas.microsoft.com/office/drawing/2014/main" id="{A0FA8092-A551-E7FE-4FDB-0255776CFF8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6463" y="3086100"/>
            <a:ext cx="4100262" cy="360363"/>
          </a:xfrm>
          <a:prstGeom prst="rect">
            <a:avLst/>
          </a:prstGeom>
        </p:spPr>
        <p:txBody>
          <a:bodyPr/>
          <a:lstStyle>
            <a:lvl1pPr algn="ctr"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21" name="Picture Placeholder 20" descr="symptom_picture">
            <a:extLst>
              <a:ext uri="{FF2B5EF4-FFF2-40B4-BE49-F238E27FC236}">
                <a16:creationId xmlns:a16="http://schemas.microsoft.com/office/drawing/2014/main" id="{CAA29546-28A3-1BBF-6A39-57E8F7C243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09700" y="1581234"/>
            <a:ext cx="1752600" cy="12842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25" name="Text Placeholder 15" descr="symptom_text">
            <a:extLst>
              <a:ext uri="{FF2B5EF4-FFF2-40B4-BE49-F238E27FC236}">
                <a16:creationId xmlns:a16="http://schemas.microsoft.com/office/drawing/2014/main" id="{8911F59C-473F-1DB3-D95F-E3E29C4C96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6463" y="5347599"/>
            <a:ext cx="4100262" cy="360363"/>
          </a:xfrm>
          <a:prstGeom prst="rect">
            <a:avLst/>
          </a:prstGeom>
        </p:spPr>
        <p:txBody>
          <a:bodyPr/>
          <a:lstStyle>
            <a:lvl1pPr algn="ctr"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27" name="Picture Placeholder 20" descr="symptom_picture">
            <a:extLst>
              <a:ext uri="{FF2B5EF4-FFF2-40B4-BE49-F238E27FC236}">
                <a16:creationId xmlns:a16="http://schemas.microsoft.com/office/drawing/2014/main" id="{B7FFD73D-730B-2FB3-8B8D-1638425B2E1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409700" y="3842733"/>
            <a:ext cx="1752600" cy="12842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32" name="Text Placeholder 15" descr="symptom_text">
            <a:extLst>
              <a:ext uri="{FF2B5EF4-FFF2-40B4-BE49-F238E27FC236}">
                <a16:creationId xmlns:a16="http://schemas.microsoft.com/office/drawing/2014/main" id="{21C1F8F5-3789-9055-DF08-C722FBC3FF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6463" y="7609098"/>
            <a:ext cx="4100262" cy="360363"/>
          </a:xfrm>
          <a:prstGeom prst="rect">
            <a:avLst/>
          </a:prstGeom>
        </p:spPr>
        <p:txBody>
          <a:bodyPr/>
          <a:lstStyle>
            <a:lvl1pPr algn="ctr"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34" name="Picture Placeholder 20" descr="symptom_picture">
            <a:extLst>
              <a:ext uri="{FF2B5EF4-FFF2-40B4-BE49-F238E27FC236}">
                <a16:creationId xmlns:a16="http://schemas.microsoft.com/office/drawing/2014/main" id="{C6F18969-6418-9BC1-7443-9BC22352C21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409700" y="6104232"/>
            <a:ext cx="1752600" cy="12842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</p:spTree>
    <p:extLst>
      <p:ext uri="{BB962C8B-B14F-4D97-AF65-F5344CB8AC3E}">
        <p14:creationId xmlns:p14="http://schemas.microsoft.com/office/powerpoint/2010/main" val="3083384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mptom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30" descr="message_text">
            <a:extLst>
              <a:ext uri="{FF2B5EF4-FFF2-40B4-BE49-F238E27FC236}">
                <a16:creationId xmlns:a16="http://schemas.microsoft.com/office/drawing/2014/main" id="{7C23B454-EF2C-DFE6-4119-AAF45AD12A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075" y="263525"/>
            <a:ext cx="2024063" cy="7572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Message</a:t>
            </a:r>
          </a:p>
        </p:txBody>
      </p:sp>
      <p:sp>
        <p:nvSpPr>
          <p:cNvPr id="22" name="Picture Placeholder 32" descr="message_picture">
            <a:extLst>
              <a:ext uri="{FF2B5EF4-FFF2-40B4-BE49-F238E27FC236}">
                <a16:creationId xmlns:a16="http://schemas.microsoft.com/office/drawing/2014/main" id="{7903777C-466F-FBBB-B0FB-D258478663F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432266" y="263526"/>
            <a:ext cx="1909763" cy="7363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Message Picture</a:t>
            </a:r>
          </a:p>
        </p:txBody>
      </p:sp>
      <p:pic>
        <p:nvPicPr>
          <p:cNvPr id="23" name="Google Shape;146;p45" descr="home_button">
            <a:extLst>
              <a:ext uri="{FF2B5EF4-FFF2-40B4-BE49-F238E27FC236}">
                <a16:creationId xmlns:a16="http://schemas.microsoft.com/office/drawing/2014/main" id="{4758AF10-8F76-BB9B-E9E7-B7FE4A8762D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10698" t="43348" r="70464" b="31042"/>
          <a:stretch/>
        </p:blipFill>
        <p:spPr>
          <a:xfrm>
            <a:off x="281669" y="8155172"/>
            <a:ext cx="861238" cy="818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149;p45" descr="settings_button">
            <a:extLst>
              <a:ext uri="{FF2B5EF4-FFF2-40B4-BE49-F238E27FC236}">
                <a16:creationId xmlns:a16="http://schemas.microsoft.com/office/drawing/2014/main" id="{4864AA1C-E01D-EA9F-0827-22D4A28AECB6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80510" t="50403" r="4753" b="31029"/>
          <a:stretch/>
        </p:blipFill>
        <p:spPr>
          <a:xfrm>
            <a:off x="3632604" y="8277913"/>
            <a:ext cx="795017" cy="7003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" name="Google Shape;205;p48">
            <a:extLst>
              <a:ext uri="{FF2B5EF4-FFF2-40B4-BE49-F238E27FC236}">
                <a16:creationId xmlns:a16="http://schemas.microsoft.com/office/drawing/2014/main" id="{8B4D5F94-4C17-0770-F65A-551715A1D4EE}"/>
              </a:ext>
            </a:extLst>
          </p:cNvPr>
          <p:cNvCxnSpPr/>
          <p:nvPr userDrawn="1"/>
        </p:nvCxnSpPr>
        <p:spPr>
          <a:xfrm>
            <a:off x="0" y="7791466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" name="Google Shape;210;p48" descr="more_symptoms_text">
            <a:extLst>
              <a:ext uri="{FF2B5EF4-FFF2-40B4-BE49-F238E27FC236}">
                <a16:creationId xmlns:a16="http://schemas.microsoft.com/office/drawing/2014/main" id="{60EEAAAD-E904-6E4E-892F-26B073E02ED6}"/>
              </a:ext>
            </a:extLst>
          </p:cNvPr>
          <p:cNvSpPr txBox="1"/>
          <p:nvPr userDrawn="1"/>
        </p:nvSpPr>
        <p:spPr>
          <a:xfrm>
            <a:off x="8953" y="7780255"/>
            <a:ext cx="304502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MORE SYMPTOMS</a:t>
            </a:r>
            <a:endParaRPr dirty="0"/>
          </a:p>
        </p:txBody>
      </p:sp>
      <p:cxnSp>
        <p:nvCxnSpPr>
          <p:cNvPr id="27" name="Google Shape;216;p48">
            <a:extLst>
              <a:ext uri="{FF2B5EF4-FFF2-40B4-BE49-F238E27FC236}">
                <a16:creationId xmlns:a16="http://schemas.microsoft.com/office/drawing/2014/main" id="{AAAEE028-468F-EE93-BC95-7BDDA174E48F}"/>
              </a:ext>
            </a:extLst>
          </p:cNvPr>
          <p:cNvCxnSpPr/>
          <p:nvPr userDrawn="1"/>
        </p:nvCxnSpPr>
        <p:spPr>
          <a:xfrm>
            <a:off x="8953" y="8188415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8" name="Google Shape;220;p48" descr="more_symptoms_arrow">
            <a:extLst>
              <a:ext uri="{FF2B5EF4-FFF2-40B4-BE49-F238E27FC236}">
                <a16:creationId xmlns:a16="http://schemas.microsoft.com/office/drawing/2014/main" id="{E284685A-2853-C018-055C-2848F03C6877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948675" y="7848859"/>
            <a:ext cx="1146041" cy="318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147;p45" descr="back_button">
            <a:extLst>
              <a:ext uri="{FF2B5EF4-FFF2-40B4-BE49-F238E27FC236}">
                <a16:creationId xmlns:a16="http://schemas.microsoft.com/office/drawing/2014/main" id="{AB7B0A04-BF1B-460D-E712-3ADF95BCEAFD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35814" t="48337" r="49302" b="31706"/>
          <a:stretch/>
        </p:blipFill>
        <p:spPr>
          <a:xfrm>
            <a:off x="1344552" y="8308585"/>
            <a:ext cx="861238" cy="807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148;p45" descr="audio_button">
            <a:extLst>
              <a:ext uri="{FF2B5EF4-FFF2-40B4-BE49-F238E27FC236}">
                <a16:creationId xmlns:a16="http://schemas.microsoft.com/office/drawing/2014/main" id="{2F472374-059D-B729-BB2A-3F6C0E054176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51738" t="48396" r="25805" b="28019"/>
          <a:stretch/>
        </p:blipFill>
        <p:spPr>
          <a:xfrm>
            <a:off x="2405758" y="8243441"/>
            <a:ext cx="1146635" cy="8420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" name="Google Shape;271;p50">
            <a:extLst>
              <a:ext uri="{FF2B5EF4-FFF2-40B4-BE49-F238E27FC236}">
                <a16:creationId xmlns:a16="http://schemas.microsoft.com/office/drawing/2014/main" id="{BF710E79-5618-5466-8A08-78C94457DC32}"/>
              </a:ext>
            </a:extLst>
          </p:cNvPr>
          <p:cNvCxnSpPr/>
          <p:nvPr userDrawn="1"/>
        </p:nvCxnSpPr>
        <p:spPr>
          <a:xfrm>
            <a:off x="152119" y="5620813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" name="Google Shape;273;p50">
            <a:extLst>
              <a:ext uri="{FF2B5EF4-FFF2-40B4-BE49-F238E27FC236}">
                <a16:creationId xmlns:a16="http://schemas.microsoft.com/office/drawing/2014/main" id="{C9DC7A26-8131-3B45-B9DF-5825F35402B2}"/>
              </a:ext>
            </a:extLst>
          </p:cNvPr>
          <p:cNvCxnSpPr/>
          <p:nvPr userDrawn="1"/>
        </p:nvCxnSpPr>
        <p:spPr>
          <a:xfrm>
            <a:off x="176463" y="1184506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" name="Text Placeholder 34" descr="symptom_text">
            <a:extLst>
              <a:ext uri="{FF2B5EF4-FFF2-40B4-BE49-F238E27FC236}">
                <a16:creationId xmlns:a16="http://schemas.microsoft.com/office/drawing/2014/main" id="{78EBE81B-6AF2-F530-A4F0-5AD89FB1602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7888" y="1273175"/>
            <a:ext cx="2754312" cy="525463"/>
          </a:xfrm>
          <a:prstGeom prst="rect">
            <a:avLst/>
          </a:prstGeom>
        </p:spPr>
        <p:txBody>
          <a:bodyPr/>
          <a:lstStyle>
            <a:lvl1pPr algn="ctr">
              <a:defRPr sz="2400" b="1"/>
            </a:lvl1pPr>
          </a:lstStyle>
          <a:p>
            <a:pPr lvl="0"/>
            <a:r>
              <a:rPr lang="en-US" b="1" dirty="0"/>
              <a:t>Symptom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312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6_symptom_grid_(nomoresymptoms)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46;p45" descr="home_button">
            <a:extLst>
              <a:ext uri="{FF2B5EF4-FFF2-40B4-BE49-F238E27FC236}">
                <a16:creationId xmlns:a16="http://schemas.microsoft.com/office/drawing/2014/main" id="{D99886B9-1ABE-65FC-EE91-80A24D30C82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10698" t="43348" r="70464" b="31042"/>
          <a:stretch/>
        </p:blipFill>
        <p:spPr>
          <a:xfrm>
            <a:off x="281669" y="8155172"/>
            <a:ext cx="861238" cy="818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47;p45" descr="back_button">
            <a:extLst>
              <a:ext uri="{FF2B5EF4-FFF2-40B4-BE49-F238E27FC236}">
                <a16:creationId xmlns:a16="http://schemas.microsoft.com/office/drawing/2014/main" id="{1BA18F89-AEF7-73A4-7500-06A705AEDBB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35814" t="48337" r="49302" b="31706"/>
          <a:stretch/>
        </p:blipFill>
        <p:spPr>
          <a:xfrm>
            <a:off x="1344552" y="8308585"/>
            <a:ext cx="861238" cy="807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48;p45" descr="audio_button">
            <a:extLst>
              <a:ext uri="{FF2B5EF4-FFF2-40B4-BE49-F238E27FC236}">
                <a16:creationId xmlns:a16="http://schemas.microsoft.com/office/drawing/2014/main" id="{1E6AF5B6-62E2-3FCF-C9ED-CB251993861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51738" t="48396" r="25805" b="28019"/>
          <a:stretch/>
        </p:blipFill>
        <p:spPr>
          <a:xfrm>
            <a:off x="2405758" y="8243441"/>
            <a:ext cx="1146635" cy="842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49;p45" descr="settings_button">
            <a:extLst>
              <a:ext uri="{FF2B5EF4-FFF2-40B4-BE49-F238E27FC236}">
                <a16:creationId xmlns:a16="http://schemas.microsoft.com/office/drawing/2014/main" id="{B8E5AEF7-E399-AC10-D033-963BDF626EC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80510" t="50403" r="4753" b="31029"/>
          <a:stretch/>
        </p:blipFill>
        <p:spPr>
          <a:xfrm>
            <a:off x="3632604" y="8277913"/>
            <a:ext cx="795017" cy="7003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207;p48">
            <a:extLst>
              <a:ext uri="{FF2B5EF4-FFF2-40B4-BE49-F238E27FC236}">
                <a16:creationId xmlns:a16="http://schemas.microsoft.com/office/drawing/2014/main" id="{9F311F9D-8BEC-D5A1-5303-03E13F488FA6}"/>
              </a:ext>
            </a:extLst>
          </p:cNvPr>
          <p:cNvCxnSpPr>
            <a:cxnSpLocks/>
          </p:cNvCxnSpPr>
          <p:nvPr userDrawn="1"/>
        </p:nvCxnSpPr>
        <p:spPr>
          <a:xfrm>
            <a:off x="2243663" y="1167940"/>
            <a:ext cx="29971" cy="6987232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Google Shape;212;p48">
            <a:extLst>
              <a:ext uri="{FF2B5EF4-FFF2-40B4-BE49-F238E27FC236}">
                <a16:creationId xmlns:a16="http://schemas.microsoft.com/office/drawing/2014/main" id="{71186525-1499-DC47-30EF-A3066130A6F1}"/>
              </a:ext>
            </a:extLst>
          </p:cNvPr>
          <p:cNvCxnSpPr/>
          <p:nvPr userDrawn="1"/>
        </p:nvCxnSpPr>
        <p:spPr>
          <a:xfrm>
            <a:off x="96253" y="5676301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" name="Google Shape;214;p48">
            <a:extLst>
              <a:ext uri="{FF2B5EF4-FFF2-40B4-BE49-F238E27FC236}">
                <a16:creationId xmlns:a16="http://schemas.microsoft.com/office/drawing/2014/main" id="{7CE3AB3E-146E-5B9C-50ED-6D6CA38E9669}"/>
              </a:ext>
            </a:extLst>
          </p:cNvPr>
          <p:cNvCxnSpPr/>
          <p:nvPr userDrawn="1"/>
        </p:nvCxnSpPr>
        <p:spPr>
          <a:xfrm>
            <a:off x="176463" y="1184506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" name="Google Shape;215;p48">
            <a:extLst>
              <a:ext uri="{FF2B5EF4-FFF2-40B4-BE49-F238E27FC236}">
                <a16:creationId xmlns:a16="http://schemas.microsoft.com/office/drawing/2014/main" id="{10878178-511C-FDED-A728-6EFF2B46DC6D}"/>
              </a:ext>
            </a:extLst>
          </p:cNvPr>
          <p:cNvCxnSpPr/>
          <p:nvPr userDrawn="1"/>
        </p:nvCxnSpPr>
        <p:spPr>
          <a:xfrm>
            <a:off x="96253" y="3395946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Text Placeholder 30" descr="message_text">
            <a:extLst>
              <a:ext uri="{FF2B5EF4-FFF2-40B4-BE49-F238E27FC236}">
                <a16:creationId xmlns:a16="http://schemas.microsoft.com/office/drawing/2014/main" id="{425E9CB1-30B2-8861-D527-037F110FF9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075" y="263525"/>
            <a:ext cx="2024063" cy="7572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Message</a:t>
            </a:r>
          </a:p>
        </p:txBody>
      </p:sp>
      <p:sp>
        <p:nvSpPr>
          <p:cNvPr id="33" name="Picture Placeholder 32" descr="message_picture">
            <a:extLst>
              <a:ext uri="{FF2B5EF4-FFF2-40B4-BE49-F238E27FC236}">
                <a16:creationId xmlns:a16="http://schemas.microsoft.com/office/drawing/2014/main" id="{DDAC7237-2A2B-7880-C4F7-291B9FD9FFB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432266" y="263526"/>
            <a:ext cx="1909763" cy="7363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Message Picture</a:t>
            </a:r>
          </a:p>
        </p:txBody>
      </p:sp>
      <p:sp>
        <p:nvSpPr>
          <p:cNvPr id="35" name="Picture Placeholder 34" descr="symptom_picture">
            <a:extLst>
              <a:ext uri="{FF2B5EF4-FFF2-40B4-BE49-F238E27FC236}">
                <a16:creationId xmlns:a16="http://schemas.microsoft.com/office/drawing/2014/main" id="{6E4D44ED-BDCD-5D44-8885-A365E623042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81669" y="1352550"/>
            <a:ext cx="1694769" cy="154701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37" name="Text Placeholder 36" descr="symptom_text">
            <a:extLst>
              <a:ext uri="{FF2B5EF4-FFF2-40B4-BE49-F238E27FC236}">
                <a16:creationId xmlns:a16="http://schemas.microsoft.com/office/drawing/2014/main" id="{56F4F4C1-2BD9-99C9-7A29-53BAF7EC5D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254" y="2997200"/>
            <a:ext cx="2019876" cy="377825"/>
          </a:xfrm>
          <a:prstGeom prst="rect">
            <a:avLst/>
          </a:prstGeom>
        </p:spPr>
        <p:txBody>
          <a:bodyPr/>
          <a:lstStyle>
            <a:lvl1pPr algn="ctr"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38" name="Picture Placeholder 34" descr="symptom_picture">
            <a:extLst>
              <a:ext uri="{FF2B5EF4-FFF2-40B4-BE49-F238E27FC236}">
                <a16:creationId xmlns:a16="http://schemas.microsoft.com/office/drawing/2014/main" id="{C5061416-1C43-A8F1-6DA9-F8DB1F66C71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07568" y="1319376"/>
            <a:ext cx="1694769" cy="154701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39" name="Text Placeholder 36" descr="symptom_text">
            <a:extLst>
              <a:ext uri="{FF2B5EF4-FFF2-40B4-BE49-F238E27FC236}">
                <a16:creationId xmlns:a16="http://schemas.microsoft.com/office/drawing/2014/main" id="{44959AD5-3D72-29E2-479E-178BEE6CDA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22153" y="2964026"/>
            <a:ext cx="2019876" cy="377825"/>
          </a:xfrm>
          <a:prstGeom prst="rect">
            <a:avLst/>
          </a:prstGeom>
        </p:spPr>
        <p:txBody>
          <a:bodyPr/>
          <a:lstStyle>
            <a:lvl1pPr algn="ctr"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40" name="Picture Placeholder 34" descr="symptom_picture">
            <a:extLst>
              <a:ext uri="{FF2B5EF4-FFF2-40B4-BE49-F238E27FC236}">
                <a16:creationId xmlns:a16="http://schemas.microsoft.com/office/drawing/2014/main" id="{649B6CEB-D6FA-3A88-E889-DC391CB7C02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27326" y="3513427"/>
            <a:ext cx="1694769" cy="154701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41" name="Text Placeholder 36" descr="symptom_text">
            <a:extLst>
              <a:ext uri="{FF2B5EF4-FFF2-40B4-BE49-F238E27FC236}">
                <a16:creationId xmlns:a16="http://schemas.microsoft.com/office/drawing/2014/main" id="{3654646C-A913-B00D-8EE8-6BF8A1907B5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1911" y="5158077"/>
            <a:ext cx="2019876" cy="377825"/>
          </a:xfrm>
          <a:prstGeom prst="rect">
            <a:avLst/>
          </a:prstGeom>
        </p:spPr>
        <p:txBody>
          <a:bodyPr/>
          <a:lstStyle>
            <a:lvl1pPr algn="ctr"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42" name="Picture Placeholder 34" descr="symptom_picture">
            <a:extLst>
              <a:ext uri="{FF2B5EF4-FFF2-40B4-BE49-F238E27FC236}">
                <a16:creationId xmlns:a16="http://schemas.microsoft.com/office/drawing/2014/main" id="{83D1EB26-6C29-DC7B-84EF-CCB7E82278A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591173" y="3513427"/>
            <a:ext cx="1694769" cy="154701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43" name="Text Placeholder 36" descr="symptom_text">
            <a:extLst>
              <a:ext uri="{FF2B5EF4-FFF2-40B4-BE49-F238E27FC236}">
                <a16:creationId xmlns:a16="http://schemas.microsoft.com/office/drawing/2014/main" id="{FE2606B3-8313-E76D-8859-006EA034BC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405758" y="5158077"/>
            <a:ext cx="2019876" cy="377825"/>
          </a:xfrm>
          <a:prstGeom prst="rect">
            <a:avLst/>
          </a:prstGeom>
        </p:spPr>
        <p:txBody>
          <a:bodyPr/>
          <a:lstStyle>
            <a:lvl1pPr algn="ctr"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44" name="Picture Placeholder 34" descr="symptom_picture">
            <a:extLst>
              <a:ext uri="{FF2B5EF4-FFF2-40B4-BE49-F238E27FC236}">
                <a16:creationId xmlns:a16="http://schemas.microsoft.com/office/drawing/2014/main" id="{C14C186B-8D35-E8C6-D4C9-4E3FB9B62AA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09580" y="5973548"/>
            <a:ext cx="1694769" cy="1450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45" name="Text Placeholder 36" descr="symptom_text">
            <a:extLst>
              <a:ext uri="{FF2B5EF4-FFF2-40B4-BE49-F238E27FC236}">
                <a16:creationId xmlns:a16="http://schemas.microsoft.com/office/drawing/2014/main" id="{AC732BB2-02F4-22EB-6FC5-B451926EF3B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4165" y="7509798"/>
            <a:ext cx="2019876" cy="377825"/>
          </a:xfrm>
          <a:prstGeom prst="rect">
            <a:avLst/>
          </a:prstGeom>
        </p:spPr>
        <p:txBody>
          <a:bodyPr/>
          <a:lstStyle>
            <a:lvl1pPr algn="ctr"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46" name="Picture Placeholder 34" descr="symptom_picture">
            <a:extLst>
              <a:ext uri="{FF2B5EF4-FFF2-40B4-BE49-F238E27FC236}">
                <a16:creationId xmlns:a16="http://schemas.microsoft.com/office/drawing/2014/main" id="{B6931F9A-4C2B-C4B6-905D-F87DAAAE51D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2567651" y="5976273"/>
            <a:ext cx="1694769" cy="144964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47" name="Text Placeholder 36" descr="symptom_text">
            <a:extLst>
              <a:ext uri="{FF2B5EF4-FFF2-40B4-BE49-F238E27FC236}">
                <a16:creationId xmlns:a16="http://schemas.microsoft.com/office/drawing/2014/main" id="{9877D3E3-4B66-9986-9DC2-4E95951167B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437293" y="7509798"/>
            <a:ext cx="2019876" cy="377825"/>
          </a:xfrm>
          <a:prstGeom prst="rect">
            <a:avLst/>
          </a:prstGeom>
        </p:spPr>
        <p:txBody>
          <a:bodyPr/>
          <a:lstStyle>
            <a:lvl1pPr algn="ctr"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cxnSp>
        <p:nvCxnSpPr>
          <p:cNvPr id="3" name="Google Shape;558;p62">
            <a:extLst>
              <a:ext uri="{FF2B5EF4-FFF2-40B4-BE49-F238E27FC236}">
                <a16:creationId xmlns:a16="http://schemas.microsoft.com/office/drawing/2014/main" id="{BA19AD2C-F90A-E12E-417E-BED1D16014FE}"/>
              </a:ext>
            </a:extLst>
          </p:cNvPr>
          <p:cNvCxnSpPr/>
          <p:nvPr userDrawn="1"/>
        </p:nvCxnSpPr>
        <p:spPr>
          <a:xfrm>
            <a:off x="124165" y="8184869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75113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mptom_name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581;p63" descr="treatment_button">
            <a:extLst>
              <a:ext uri="{FF2B5EF4-FFF2-40B4-BE49-F238E27FC236}">
                <a16:creationId xmlns:a16="http://schemas.microsoft.com/office/drawing/2014/main" id="{E7877110-2959-16EB-39EB-05E8223389C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965"/>
          <a:stretch/>
        </p:blipFill>
        <p:spPr>
          <a:xfrm>
            <a:off x="1664960" y="6536408"/>
            <a:ext cx="1157856" cy="1433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582;p63" descr="home_button">
            <a:extLst>
              <a:ext uri="{FF2B5EF4-FFF2-40B4-BE49-F238E27FC236}">
                <a16:creationId xmlns:a16="http://schemas.microsoft.com/office/drawing/2014/main" id="{29B76E1C-3A20-BA54-FF73-71C574C9E2AB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0698" t="43348" r="70464" b="31042"/>
          <a:stretch/>
        </p:blipFill>
        <p:spPr>
          <a:xfrm>
            <a:off x="281669" y="8155172"/>
            <a:ext cx="861238" cy="818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583;p63" descr="back_button">
            <a:extLst>
              <a:ext uri="{FF2B5EF4-FFF2-40B4-BE49-F238E27FC236}">
                <a16:creationId xmlns:a16="http://schemas.microsoft.com/office/drawing/2014/main" id="{17C3FD19-D715-D996-495F-E9B5968ABD6D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5814" t="48337" r="49302" b="31706"/>
          <a:stretch/>
        </p:blipFill>
        <p:spPr>
          <a:xfrm>
            <a:off x="1344552" y="8308585"/>
            <a:ext cx="861238" cy="807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584;p63" descr="audio_button">
            <a:extLst>
              <a:ext uri="{FF2B5EF4-FFF2-40B4-BE49-F238E27FC236}">
                <a16:creationId xmlns:a16="http://schemas.microsoft.com/office/drawing/2014/main" id="{4655FBDD-8D05-D416-095A-AD48F0733F6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51738" t="48396" r="25805" b="28019"/>
          <a:stretch/>
        </p:blipFill>
        <p:spPr>
          <a:xfrm>
            <a:off x="2405758" y="8243441"/>
            <a:ext cx="1146635" cy="842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585;p63" descr="settings_button">
            <a:extLst>
              <a:ext uri="{FF2B5EF4-FFF2-40B4-BE49-F238E27FC236}">
                <a16:creationId xmlns:a16="http://schemas.microsoft.com/office/drawing/2014/main" id="{C1D05289-A1AC-977E-8D1E-E83049B89157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80510" t="50403" r="4753" b="31029"/>
          <a:stretch/>
        </p:blipFill>
        <p:spPr>
          <a:xfrm>
            <a:off x="3632604" y="8277913"/>
            <a:ext cx="795017" cy="7003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Google Shape;586;p63">
            <a:extLst>
              <a:ext uri="{FF2B5EF4-FFF2-40B4-BE49-F238E27FC236}">
                <a16:creationId xmlns:a16="http://schemas.microsoft.com/office/drawing/2014/main" id="{78390B4F-DB52-ABBC-EF9C-6A77802D58A1}"/>
              </a:ext>
            </a:extLst>
          </p:cNvPr>
          <p:cNvCxnSpPr/>
          <p:nvPr userDrawn="1"/>
        </p:nvCxnSpPr>
        <p:spPr>
          <a:xfrm>
            <a:off x="124165" y="8184869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" name="Google Shape;588;p63">
            <a:extLst>
              <a:ext uri="{FF2B5EF4-FFF2-40B4-BE49-F238E27FC236}">
                <a16:creationId xmlns:a16="http://schemas.microsoft.com/office/drawing/2014/main" id="{7A55A694-C98D-A7E9-E140-2C63F07B5EE9}"/>
              </a:ext>
            </a:extLst>
          </p:cNvPr>
          <p:cNvCxnSpPr/>
          <p:nvPr userDrawn="1"/>
        </p:nvCxnSpPr>
        <p:spPr>
          <a:xfrm>
            <a:off x="124165" y="1153288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589;p63" descr="message_text">
            <a:extLst>
              <a:ext uri="{FF2B5EF4-FFF2-40B4-BE49-F238E27FC236}">
                <a16:creationId xmlns:a16="http://schemas.microsoft.com/office/drawing/2014/main" id="{DCA8B5D6-C540-9C41-A1ED-DABEA729E1C7}"/>
              </a:ext>
            </a:extLst>
          </p:cNvPr>
          <p:cNvSpPr txBox="1"/>
          <p:nvPr userDrawn="1"/>
        </p:nvSpPr>
        <p:spPr>
          <a:xfrm>
            <a:off x="21805" y="43862"/>
            <a:ext cx="3079446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Go to a health center to check for and manage these conditions</a:t>
            </a:r>
            <a:endParaRPr dirty="0"/>
          </a:p>
        </p:txBody>
      </p:sp>
      <p:pic>
        <p:nvPicPr>
          <p:cNvPr id="34" name="Google Shape;590;p63" descr="doctor">
            <a:extLst>
              <a:ext uri="{FF2B5EF4-FFF2-40B4-BE49-F238E27FC236}">
                <a16:creationId xmlns:a16="http://schemas.microsoft.com/office/drawing/2014/main" id="{CF5E147F-A3D2-267C-2321-0546482ED52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179699" y="12690"/>
            <a:ext cx="850044" cy="10731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" name="Google Shape;591;p63">
            <a:extLst>
              <a:ext uri="{FF2B5EF4-FFF2-40B4-BE49-F238E27FC236}">
                <a16:creationId xmlns:a16="http://schemas.microsoft.com/office/drawing/2014/main" id="{D4EF9C1C-041E-D140-CAFA-F34DC9675442}"/>
              </a:ext>
            </a:extLst>
          </p:cNvPr>
          <p:cNvCxnSpPr/>
          <p:nvPr userDrawn="1"/>
        </p:nvCxnSpPr>
        <p:spPr>
          <a:xfrm>
            <a:off x="143766" y="6536408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592;p63" descr="symptom_text">
            <a:extLst>
              <a:ext uri="{FF2B5EF4-FFF2-40B4-BE49-F238E27FC236}">
                <a16:creationId xmlns:a16="http://schemas.microsoft.com/office/drawing/2014/main" id="{F36CE76B-B472-0FC5-B83B-2EFD45C376E0}"/>
              </a:ext>
            </a:extLst>
          </p:cNvPr>
          <p:cNvSpPr txBox="1"/>
          <p:nvPr userDrawn="1"/>
        </p:nvSpPr>
        <p:spPr>
          <a:xfrm>
            <a:off x="21806" y="7826614"/>
            <a:ext cx="151246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Symptoms</a:t>
            </a:r>
            <a:endParaRPr dirty="0"/>
          </a:p>
        </p:txBody>
      </p:sp>
      <p:sp>
        <p:nvSpPr>
          <p:cNvPr id="37" name="Google Shape;593;p63" descr="treatment_text">
            <a:extLst>
              <a:ext uri="{FF2B5EF4-FFF2-40B4-BE49-F238E27FC236}">
                <a16:creationId xmlns:a16="http://schemas.microsoft.com/office/drawing/2014/main" id="{F117C07E-C21B-D507-FE47-682C7C12736F}"/>
              </a:ext>
            </a:extLst>
          </p:cNvPr>
          <p:cNvSpPr txBox="1"/>
          <p:nvPr userDrawn="1"/>
        </p:nvSpPr>
        <p:spPr>
          <a:xfrm>
            <a:off x="1518576" y="7818195"/>
            <a:ext cx="143856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Treatment</a:t>
            </a:r>
            <a:endParaRPr dirty="0"/>
          </a:p>
        </p:txBody>
      </p:sp>
      <p:sp>
        <p:nvSpPr>
          <p:cNvPr id="38" name="Google Shape;594;p63" descr="science_button">
            <a:extLst>
              <a:ext uri="{FF2B5EF4-FFF2-40B4-BE49-F238E27FC236}">
                <a16:creationId xmlns:a16="http://schemas.microsoft.com/office/drawing/2014/main" id="{536B30DA-19CB-D743-21F8-2C74264BAF4E}"/>
              </a:ext>
            </a:extLst>
          </p:cNvPr>
          <p:cNvSpPr txBox="1"/>
          <p:nvPr userDrawn="1"/>
        </p:nvSpPr>
        <p:spPr>
          <a:xfrm>
            <a:off x="3179700" y="7818195"/>
            <a:ext cx="116354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Science</a:t>
            </a:r>
            <a:endParaRPr dirty="0"/>
          </a:p>
        </p:txBody>
      </p:sp>
      <p:cxnSp>
        <p:nvCxnSpPr>
          <p:cNvPr id="39" name="Google Shape;595;p63">
            <a:extLst>
              <a:ext uri="{FF2B5EF4-FFF2-40B4-BE49-F238E27FC236}">
                <a16:creationId xmlns:a16="http://schemas.microsoft.com/office/drawing/2014/main" id="{996349B7-CB80-0A91-306F-053E95E9E303}"/>
              </a:ext>
            </a:extLst>
          </p:cNvPr>
          <p:cNvCxnSpPr/>
          <p:nvPr userDrawn="1"/>
        </p:nvCxnSpPr>
        <p:spPr>
          <a:xfrm rot="10800000">
            <a:off x="1482305" y="6551075"/>
            <a:ext cx="0" cy="1633794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" name="Google Shape;596;p63">
            <a:extLst>
              <a:ext uri="{FF2B5EF4-FFF2-40B4-BE49-F238E27FC236}">
                <a16:creationId xmlns:a16="http://schemas.microsoft.com/office/drawing/2014/main" id="{1CE116F4-E7E4-3135-0C6E-C5A877EB2C97}"/>
              </a:ext>
            </a:extLst>
          </p:cNvPr>
          <p:cNvCxnSpPr/>
          <p:nvPr userDrawn="1"/>
        </p:nvCxnSpPr>
        <p:spPr>
          <a:xfrm rot="10800000">
            <a:off x="3009105" y="6551075"/>
            <a:ext cx="0" cy="1633794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1" name="Google Shape;597;p63" descr="symptom_button">
            <a:extLst>
              <a:ext uri="{FF2B5EF4-FFF2-40B4-BE49-F238E27FC236}">
                <a16:creationId xmlns:a16="http://schemas.microsoft.com/office/drawing/2014/main" id="{BA6F2836-2E76-7766-DFD0-8587C7B0AD1D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 l="37472" t="10350" r="36680" b="2923"/>
          <a:stretch/>
        </p:blipFill>
        <p:spPr>
          <a:xfrm>
            <a:off x="314671" y="6591505"/>
            <a:ext cx="906685" cy="1376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598;p63" descr="science_button">
            <a:extLst>
              <a:ext uri="{FF2B5EF4-FFF2-40B4-BE49-F238E27FC236}">
                <a16:creationId xmlns:a16="http://schemas.microsoft.com/office/drawing/2014/main" id="{CD3E840A-A32B-D39C-1E33-D6AAEE44E950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3195395" y="6671246"/>
            <a:ext cx="1192808" cy="1261974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Text Placeholder 46" descr="symptom_name_text">
            <a:extLst>
              <a:ext uri="{FF2B5EF4-FFF2-40B4-BE49-F238E27FC236}">
                <a16:creationId xmlns:a16="http://schemas.microsoft.com/office/drawing/2014/main" id="{C8E4F087-1736-5D28-7353-55CECD5124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4463" y="1273175"/>
            <a:ext cx="4198937" cy="436563"/>
          </a:xfrm>
          <a:prstGeom prst="rect">
            <a:avLst/>
          </a:prstGeom>
        </p:spPr>
        <p:txBody>
          <a:bodyPr/>
          <a:lstStyle>
            <a:lvl1pPr algn="ctr">
              <a:defRPr sz="2800" b="1"/>
            </a:lvl1pPr>
          </a:lstStyle>
          <a:p>
            <a:pPr lvl="0"/>
            <a:r>
              <a:rPr lang="en-US" sz="2800" dirty="0"/>
              <a:t>Symptom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24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mptom_name_sympto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607;p64" descr="home_button">
            <a:extLst>
              <a:ext uri="{FF2B5EF4-FFF2-40B4-BE49-F238E27FC236}">
                <a16:creationId xmlns:a16="http://schemas.microsoft.com/office/drawing/2014/main" id="{65DAF036-3A5E-4E17-29E4-F9761B615A1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10698" t="43348" r="70464" b="31042"/>
          <a:stretch/>
        </p:blipFill>
        <p:spPr>
          <a:xfrm>
            <a:off x="281669" y="8155172"/>
            <a:ext cx="861238" cy="818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608;p64" descr="audio_button">
            <a:extLst>
              <a:ext uri="{FF2B5EF4-FFF2-40B4-BE49-F238E27FC236}">
                <a16:creationId xmlns:a16="http://schemas.microsoft.com/office/drawing/2014/main" id="{3522F535-DF95-5938-AC98-404C41F233E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51738" t="48396" r="25805" b="28019"/>
          <a:stretch/>
        </p:blipFill>
        <p:spPr>
          <a:xfrm>
            <a:off x="2405758" y="8243441"/>
            <a:ext cx="1146635" cy="842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09;p64" descr="settings_button">
            <a:extLst>
              <a:ext uri="{FF2B5EF4-FFF2-40B4-BE49-F238E27FC236}">
                <a16:creationId xmlns:a16="http://schemas.microsoft.com/office/drawing/2014/main" id="{E824920C-1DD4-6F9B-5595-6ADB7B8C79A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80510" t="50403" r="4753" b="31029"/>
          <a:stretch/>
        </p:blipFill>
        <p:spPr>
          <a:xfrm>
            <a:off x="3632604" y="8277913"/>
            <a:ext cx="795017" cy="7003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Google Shape;610;p64">
            <a:extLst>
              <a:ext uri="{FF2B5EF4-FFF2-40B4-BE49-F238E27FC236}">
                <a16:creationId xmlns:a16="http://schemas.microsoft.com/office/drawing/2014/main" id="{9F0AB242-D73B-4475-4D26-4D640C146B97}"/>
              </a:ext>
            </a:extLst>
          </p:cNvPr>
          <p:cNvCxnSpPr/>
          <p:nvPr userDrawn="1"/>
        </p:nvCxnSpPr>
        <p:spPr>
          <a:xfrm>
            <a:off x="124165" y="8184869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Google Shape;611;p64" descr="symptom_name_text">
            <a:extLst>
              <a:ext uri="{FF2B5EF4-FFF2-40B4-BE49-F238E27FC236}">
                <a16:creationId xmlns:a16="http://schemas.microsoft.com/office/drawing/2014/main" id="{1B4FA9AD-57B6-D25A-61CA-413E43308E92}"/>
              </a:ext>
            </a:extLst>
          </p:cNvPr>
          <p:cNvSpPr txBox="1"/>
          <p:nvPr userDrawn="1"/>
        </p:nvSpPr>
        <p:spPr>
          <a:xfrm>
            <a:off x="208361" y="775281"/>
            <a:ext cx="288019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800" b="1" dirty="0"/>
              <a:t>Symptom Name</a:t>
            </a:r>
          </a:p>
        </p:txBody>
      </p:sp>
      <p:cxnSp>
        <p:nvCxnSpPr>
          <p:cNvPr id="8" name="Google Shape;612;p64">
            <a:extLst>
              <a:ext uri="{FF2B5EF4-FFF2-40B4-BE49-F238E27FC236}">
                <a16:creationId xmlns:a16="http://schemas.microsoft.com/office/drawing/2014/main" id="{BAA79527-0319-1620-74D0-5D03E86A8C32}"/>
              </a:ext>
            </a:extLst>
          </p:cNvPr>
          <p:cNvCxnSpPr/>
          <p:nvPr userDrawn="1"/>
        </p:nvCxnSpPr>
        <p:spPr>
          <a:xfrm>
            <a:off x="124165" y="1438692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613;p64" descr="symptoms_text">
            <a:extLst>
              <a:ext uri="{FF2B5EF4-FFF2-40B4-BE49-F238E27FC236}">
                <a16:creationId xmlns:a16="http://schemas.microsoft.com/office/drawing/2014/main" id="{F85DE447-5FCD-0F5F-66CC-67EBEAAC33DD}"/>
              </a:ext>
            </a:extLst>
          </p:cNvPr>
          <p:cNvSpPr txBox="1"/>
          <p:nvPr userDrawn="1"/>
        </p:nvSpPr>
        <p:spPr>
          <a:xfrm>
            <a:off x="169166" y="186740"/>
            <a:ext cx="307944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Symptoms</a:t>
            </a:r>
            <a:endParaRPr dirty="0"/>
          </a:p>
        </p:txBody>
      </p:sp>
      <p:sp>
        <p:nvSpPr>
          <p:cNvPr id="10" name="Google Shape;614;p64" descr="other_conditions_text">
            <a:extLst>
              <a:ext uri="{FF2B5EF4-FFF2-40B4-BE49-F238E27FC236}">
                <a16:creationId xmlns:a16="http://schemas.microsoft.com/office/drawing/2014/main" id="{E65967B6-77F1-16F1-33BC-FF334BE7254C}"/>
              </a:ext>
            </a:extLst>
          </p:cNvPr>
          <p:cNvSpPr txBox="1"/>
          <p:nvPr userDrawn="1"/>
        </p:nvSpPr>
        <p:spPr>
          <a:xfrm>
            <a:off x="29896" y="7510419"/>
            <a:ext cx="151416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conditions</a:t>
            </a:r>
            <a:endParaRPr dirty="0"/>
          </a:p>
        </p:txBody>
      </p:sp>
      <p:sp>
        <p:nvSpPr>
          <p:cNvPr id="11" name="Google Shape;615;p64" descr="treatment_text">
            <a:extLst>
              <a:ext uri="{FF2B5EF4-FFF2-40B4-BE49-F238E27FC236}">
                <a16:creationId xmlns:a16="http://schemas.microsoft.com/office/drawing/2014/main" id="{7A0CB472-BC9D-199B-8E5C-41CF8946222A}"/>
              </a:ext>
            </a:extLst>
          </p:cNvPr>
          <p:cNvSpPr txBox="1"/>
          <p:nvPr userDrawn="1"/>
        </p:nvSpPr>
        <p:spPr>
          <a:xfrm>
            <a:off x="1518575" y="7818195"/>
            <a:ext cx="147788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Treatment</a:t>
            </a:r>
            <a:endParaRPr dirty="0"/>
          </a:p>
        </p:txBody>
      </p:sp>
      <p:sp>
        <p:nvSpPr>
          <p:cNvPr id="12" name="Google Shape;616;p64" descr="science_text">
            <a:extLst>
              <a:ext uri="{FF2B5EF4-FFF2-40B4-BE49-F238E27FC236}">
                <a16:creationId xmlns:a16="http://schemas.microsoft.com/office/drawing/2014/main" id="{DC73EEC6-9FB0-8A49-91BF-40912D72A5EC}"/>
              </a:ext>
            </a:extLst>
          </p:cNvPr>
          <p:cNvSpPr txBox="1"/>
          <p:nvPr userDrawn="1"/>
        </p:nvSpPr>
        <p:spPr>
          <a:xfrm>
            <a:off x="3179699" y="7818195"/>
            <a:ext cx="1163537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Science</a:t>
            </a:r>
            <a:endParaRPr dirty="0"/>
          </a:p>
        </p:txBody>
      </p:sp>
      <p:cxnSp>
        <p:nvCxnSpPr>
          <p:cNvPr id="13" name="Google Shape;617;p64">
            <a:extLst>
              <a:ext uri="{FF2B5EF4-FFF2-40B4-BE49-F238E27FC236}">
                <a16:creationId xmlns:a16="http://schemas.microsoft.com/office/drawing/2014/main" id="{3CF6C783-1516-F8CB-6578-F55DB88E9E6B}"/>
              </a:ext>
            </a:extLst>
          </p:cNvPr>
          <p:cNvCxnSpPr/>
          <p:nvPr userDrawn="1"/>
        </p:nvCxnSpPr>
        <p:spPr>
          <a:xfrm rot="10800000">
            <a:off x="1482305" y="6551075"/>
            <a:ext cx="0" cy="1633794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Google Shape;618;p64">
            <a:extLst>
              <a:ext uri="{FF2B5EF4-FFF2-40B4-BE49-F238E27FC236}">
                <a16:creationId xmlns:a16="http://schemas.microsoft.com/office/drawing/2014/main" id="{FC47921A-0E2D-970C-40FE-929C30755BF3}"/>
              </a:ext>
            </a:extLst>
          </p:cNvPr>
          <p:cNvCxnSpPr/>
          <p:nvPr userDrawn="1"/>
        </p:nvCxnSpPr>
        <p:spPr>
          <a:xfrm rot="10800000">
            <a:off x="3009105" y="6551075"/>
            <a:ext cx="0" cy="1633794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" name="Google Shape;619;p64" descr="symptoms_picture">
            <a:extLst>
              <a:ext uri="{FF2B5EF4-FFF2-40B4-BE49-F238E27FC236}">
                <a16:creationId xmlns:a16="http://schemas.microsoft.com/office/drawing/2014/main" id="{3DF64D5A-624E-53EA-A09B-40C650032E4D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7472" t="10350" r="36680" b="2923"/>
          <a:stretch/>
        </p:blipFill>
        <p:spPr>
          <a:xfrm>
            <a:off x="3456954" y="13021"/>
            <a:ext cx="906685" cy="13761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620;p64">
            <a:extLst>
              <a:ext uri="{FF2B5EF4-FFF2-40B4-BE49-F238E27FC236}">
                <a16:creationId xmlns:a16="http://schemas.microsoft.com/office/drawing/2014/main" id="{ED7B8189-B9AF-6ACE-FB4E-13A9E77FCA9F}"/>
              </a:ext>
            </a:extLst>
          </p:cNvPr>
          <p:cNvCxnSpPr/>
          <p:nvPr userDrawn="1"/>
        </p:nvCxnSpPr>
        <p:spPr>
          <a:xfrm>
            <a:off x="124165" y="6551075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" name="Google Shape;621;p64" descr="other_conditions_button">
            <a:extLst>
              <a:ext uri="{FF2B5EF4-FFF2-40B4-BE49-F238E27FC236}">
                <a16:creationId xmlns:a16="http://schemas.microsoft.com/office/drawing/2014/main" id="{CBA9EDF9-6A07-65BB-D6D7-D00082A99B55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22965" y="6906675"/>
            <a:ext cx="1297581" cy="617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622;p64" descr="treatment_button">
            <a:extLst>
              <a:ext uri="{FF2B5EF4-FFF2-40B4-BE49-F238E27FC236}">
                <a16:creationId xmlns:a16="http://schemas.microsoft.com/office/drawing/2014/main" id="{82CF2BC9-6C40-9E46-6999-B59D4F9F3302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 t="1965"/>
          <a:stretch/>
        </p:blipFill>
        <p:spPr>
          <a:xfrm>
            <a:off x="1679474" y="6576514"/>
            <a:ext cx="1113726" cy="1327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623;p64" descr="science_button">
            <a:extLst>
              <a:ext uri="{FF2B5EF4-FFF2-40B4-BE49-F238E27FC236}">
                <a16:creationId xmlns:a16="http://schemas.microsoft.com/office/drawing/2014/main" id="{97E3DCA2-38BF-24DA-20F1-F11DC9548D57}"/>
              </a:ext>
            </a:extLst>
          </p:cNvPr>
          <p:cNvPicPr preferRelativeResize="0"/>
          <p:nvPr userDrawn="1"/>
        </p:nvPicPr>
        <p:blipFill rotWithShape="1">
          <a:blip r:embed="rId6">
            <a:alphaModFix/>
          </a:blip>
          <a:srcRect/>
          <a:stretch/>
        </p:blipFill>
        <p:spPr>
          <a:xfrm>
            <a:off x="3195395" y="6671246"/>
            <a:ext cx="1192808" cy="1261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634;p64" descr="back_button">
            <a:extLst>
              <a:ext uri="{FF2B5EF4-FFF2-40B4-BE49-F238E27FC236}">
                <a16:creationId xmlns:a16="http://schemas.microsoft.com/office/drawing/2014/main" id="{0CF36EE0-7D42-69FC-B9AB-A25CAFEFFF71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35814" t="48337" r="49302" b="31706"/>
          <a:stretch/>
        </p:blipFill>
        <p:spPr>
          <a:xfrm>
            <a:off x="1344552" y="8337613"/>
            <a:ext cx="861238" cy="8074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7142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010708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0;p30">
            <a:extLst>
              <a:ext uri="{FF2B5EF4-FFF2-40B4-BE49-F238E27FC236}">
                <a16:creationId xmlns:a16="http://schemas.microsoft.com/office/drawing/2014/main" id="{F28C349B-BD2C-5714-47DE-44E8C14587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4325" y="486836"/>
            <a:ext cx="3943350" cy="176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" name="Google Shape;376;g26c53030581_0_2">
            <a:extLst>
              <a:ext uri="{FF2B5EF4-FFF2-40B4-BE49-F238E27FC236}">
                <a16:creationId xmlns:a16="http://schemas.microsoft.com/office/drawing/2014/main" id="{990F9CDC-07A0-77BF-3E35-FB17A53C36F5}"/>
              </a:ext>
            </a:extLst>
          </p:cNvPr>
          <p:cNvSpPr/>
          <p:nvPr userDrawn="1"/>
        </p:nvSpPr>
        <p:spPr>
          <a:xfrm>
            <a:off x="-4492500" y="-55100"/>
            <a:ext cx="13557000" cy="9144000"/>
          </a:xfrm>
          <a:prstGeom prst="rect">
            <a:avLst/>
          </a:prstGeom>
          <a:solidFill>
            <a:srgbClr val="F3F3F3"/>
          </a:solidFill>
          <a:ln w="1524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424;g26c53030581_0_2">
            <a:extLst>
              <a:ext uri="{FF2B5EF4-FFF2-40B4-BE49-F238E27FC236}">
                <a16:creationId xmlns:a16="http://schemas.microsoft.com/office/drawing/2014/main" id="{2A782CDF-A56C-2DD6-BF3F-E490DEC9970B}"/>
              </a:ext>
            </a:extLst>
          </p:cNvPr>
          <p:cNvSpPr/>
          <p:nvPr userDrawn="1"/>
        </p:nvSpPr>
        <p:spPr>
          <a:xfrm>
            <a:off x="-4492500" y="-55100"/>
            <a:ext cx="13557000" cy="4572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F0B4CD-59D3-F258-8B54-45E4F6D70734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48981" y="-103158"/>
            <a:ext cx="537211" cy="50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58493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A35FCA-700B-460D-DDD1-CE5579BF9BA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B17599E-001B-B4B5-E648-2528EAC28022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216BD04-7FD9-2430-D9EF-ECE886576CC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DDAFD2-5E50-FF9C-6EE1-9FDECFA689FD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5354C0B-260B-8D1F-31E4-CB551D38AC3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25612E2-CE0E-4B4C-A9A5-B6586B1084C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22499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DF3F16-C1A8-974F-491F-5E24F0AF1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55F06-081A-1C79-6A7F-6A74919843D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4B348-041B-D8BE-1792-7B5B978FF38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5342736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_modul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na" id="{D284B44B-EB2C-4511-B30D-55CE5CB1B16F}" vid="{048A896C-56C4-48A5-A916-552748742D7A}"/>
    </a:ext>
  </a:extLst>
</a:theme>
</file>

<file path=ppt/theme/theme2.xml><?xml version="1.0" encoding="utf-8"?>
<a:theme xmlns:a="http://schemas.openxmlformats.org/drawingml/2006/main" name="category_ga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>
          <a:noFill/>
        </a:ln>
      </a:spPr>
      <a:bodyPr spcFirstLastPara="1" wrap="square" lIns="91425" tIns="91425" rIns="91425" bIns="91425" anchor="t" anchorCtr="0">
        <a:spAutoFit/>
      </a:bodyPr>
      <a:lstStyle>
        <a:defPPr marL="0" indent="0" algn="l" rtl="0">
          <a:spcBef>
            <a:spcPts val="0"/>
          </a:spcBef>
          <a:spcAft>
            <a:spcPts val="0"/>
          </a:spcAft>
          <a:buNone/>
          <a:defRPr dirty="0">
            <a:latin typeface="Calibri"/>
            <a:ea typeface="Calibri"/>
            <a:cs typeface="Calibri"/>
            <a:sym typeface="Calibri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Luna" id="{D284B44B-EB2C-4511-B30D-55CE5CB1B16F}" vid="{3C1C4ECB-8FF1-43E0-98BB-7EC28EFECA0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content_module</Template>
  <TotalTime>0</TotalTime>
  <Words>0</Words>
  <Application>Microsoft Macintosh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content_module</vt:lpstr>
      <vt:lpstr>category_game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Wonwhoo A nah</dc:creator>
  <cp:lastModifiedBy>Wonwhoo A nah</cp:lastModifiedBy>
  <cp:revision>1</cp:revision>
  <dcterms:created xsi:type="dcterms:W3CDTF">2024-04-30T00:03:26Z</dcterms:created>
  <dcterms:modified xsi:type="dcterms:W3CDTF">2024-04-30T00:03:45Z</dcterms:modified>
</cp:coreProperties>
</file>