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6839-1DE6-C46C-1041-4C2E33DA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16D64-258E-5E4D-A9C9-6D920633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831C-7DE7-C2E4-95A7-384D3834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1D79-9A7F-B8F9-ADB6-99AC383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DBC4-C69F-343D-AA6F-E4912E42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EA9F-7B2C-8C00-7F04-6605CA12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7E6C9-6C97-8D49-1AF6-CABA1078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907F-FD85-8689-8CDA-3C6935D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F920-4160-C447-59B1-E7D9B0BF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FA251-8128-5D6B-75AE-8D9E1D02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38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30172-57D8-3E11-D402-67AFC764F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83A4-4E50-AD11-20A5-8947F9C5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FD99-B13E-07F7-60E7-77D2DF6C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AC68-4FE9-82EC-EE7D-8497E63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E850-A08A-88B4-8F22-6EB0298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2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1EA4-5CDF-5735-6DF4-906A16A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737F-D177-0074-3479-38D7940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B302-71D4-9915-3D8B-789951AB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9B21-A5BD-57AC-CAE6-BADD06A0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8520-718A-1DEA-5E5F-6B81649C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65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9BC8-707A-266C-011F-6731334A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79FC-7B68-609D-4772-25556FBC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F218-DD4D-B07E-70A7-C8A0064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FC01-3B66-D11E-D3E7-F23E3F8C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DEDE-8F01-F196-47C6-5D20D0E8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794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11F-3188-1A4A-FCE2-CB872F5C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FA00-6459-02B3-EBAA-3D91B3C81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FC9CA-60DE-6578-B30F-A9FED7EA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9D95-F982-3450-F0DB-3B70BF3D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65E6-F978-93CE-B1E0-EABAFBC2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CD3F-A9C8-5582-F3BA-6821B2B0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73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E22B-321D-BA5D-8438-BB5FE88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5925-9BAE-D3E5-AC0B-9268E57C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75AB-3CAE-846D-6635-53BC582B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A6037-CC7F-5B5E-E25F-4BDC432D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AC955-2F06-8B18-B2B4-16CA6752D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A8107-B67F-06AD-0BB3-9CB8B84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C4864-668D-EE04-1E29-233FF06E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B7DB7-03DC-7C07-2FBF-E02AFFD3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361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29D1-9A0B-295C-6F33-4A3269A1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389E9-B421-99FD-6D36-C4E0D34C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805D5-30F1-4DBE-4674-78286576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2B951-C2B1-9D88-3BBA-0EB4FCB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76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15C566-9DF8-9E74-832E-9FE581439764}"/>
              </a:ext>
            </a:extLst>
          </p:cNvPr>
          <p:cNvCxnSpPr/>
          <p:nvPr userDrawn="1"/>
        </p:nvCxnSpPr>
        <p:spPr>
          <a:xfrm flipV="1">
            <a:off x="3616960" y="3017520"/>
            <a:ext cx="4734560" cy="2123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7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CAA-49F2-8520-159B-61066B38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2F9D-CC9F-0FBA-4F37-ABE57349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9E94D-653E-2ECD-107A-58A0DEA33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B657-DF23-B083-3D0E-B7B567B1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A4487-F0DA-7523-B1DD-3EA6D53F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BAD9-91C0-F08B-2774-66F9A8B0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75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0B1D-EFE3-33FC-E20F-8B61723D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DDCC-0EB2-4929-E175-30CF52536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75036-C5FA-A3C1-F9D8-3F5C4B046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3214-59B2-6657-388C-D3031642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5DA7BF-16DC-2246-B835-2BE44C21F1C0}" type="datetimeFigureOut">
              <a:rPr lang="en-KR" smtClean="0"/>
              <a:t>4/23/25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280A-BECD-FAEA-31F4-FD47A151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B1D3-4F0D-85C3-7373-1F17761B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960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311174-F6FE-0FA1-25D5-68697572D395}"/>
              </a:ext>
            </a:extLst>
          </p:cNvPr>
          <p:cNvCxnSpPr/>
          <p:nvPr userDrawn="1"/>
        </p:nvCxnSpPr>
        <p:spPr>
          <a:xfrm flipV="1">
            <a:off x="2570480" y="2235200"/>
            <a:ext cx="4043680" cy="1584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2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D5D259-C9EE-C45C-7D19-B5C5DF66295D}"/>
              </a:ext>
            </a:extLst>
          </p:cNvPr>
          <p:cNvCxnSpPr/>
          <p:nvPr/>
        </p:nvCxnSpPr>
        <p:spPr>
          <a:xfrm flipV="1">
            <a:off x="6096000" y="4359058"/>
            <a:ext cx="3423781" cy="1189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line</dc:title>
  <dc:subject/>
  <dc:creator>Andrew Nah</dc:creator>
  <cp:keywords/>
  <dc:description/>
  <cp:lastModifiedBy>Andrew Nah</cp:lastModifiedBy>
  <cp:revision>6</cp:revision>
  <dcterms:created xsi:type="dcterms:W3CDTF">2025-01-22T07:24:21Z</dcterms:created>
  <dcterms:modified xsi:type="dcterms:W3CDTF">2025-04-24T02:26:09Z</dcterms:modified>
  <cp:category/>
</cp:coreProperties>
</file>