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31348"/>
    <p:restoredTop sz="86395"/>
  </p:normalViewPr>
  <p:slideViewPr>
    <p:cSldViewPr snapToGrid="0">
      <p:cViewPr varScale="1">
        <p:scale>
          <a:sx n="117" d="100"/>
          <a:sy n="117" d="100"/>
        </p:scale>
        <p:origin x="27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F776B-5DDA-0BEF-9D37-989D1D95A04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CA8865F8-9E7B-6397-9ACB-9D9E7D526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94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158595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68967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5708B8-F875-3D39-0E31-E8A533E36C98}"/>
              </a:ext>
            </a:extLst>
          </p:cNvPr>
          <p:cNvSpPr/>
          <p:nvPr userDrawn="1"/>
        </p:nvSpPr>
        <p:spPr>
          <a:xfrm>
            <a:off x="-3154623" y="5043210"/>
            <a:ext cx="963823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731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021783"/>
            <a:ext cx="3752266" cy="3654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387566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6D69D4-DA68-A752-7397-8759710AA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7" y="356318"/>
            <a:ext cx="525552" cy="6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09868-8903-F4CE-EEE0-C3F3DA842DBC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7A01-A647-0830-0959-FF09F9C63776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75A75-13BC-2F84-678C-B0969F1600B2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0EB8-4961-E811-821D-25791D58C11D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8" name="Picture 27" descr="{luna {“inter_section_link”: “Condition_Overview”}}">
            <a:extLst>
              <a:ext uri="{FF2B5EF4-FFF2-40B4-BE49-F238E27FC236}">
                <a16:creationId xmlns:a16="http://schemas.microsoft.com/office/drawing/2014/main" id="{7DE41A83-DDAA-7DBA-A188-33784081D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8FD1-F28D-E3CA-4309-22E93FE70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5" y="5500402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4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EB46820-7675-887A-69C1-BE55CC471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4D5BAFD2-EBAD-C59F-9ACF-12BA2E94D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{luna {“inter_section_link”: “Condition_Treatment”}}">
            <a:extLst>
              <a:ext uri="{FF2B5EF4-FFF2-40B4-BE49-F238E27FC236}">
                <a16:creationId xmlns:a16="http://schemas.microsoft.com/office/drawing/2014/main" id="{D32F0281-F5F0-1EF1-DF66-2068F2F243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7E9B6D-9717-F945-2D31-84D6C15713E0}"/>
              </a:ext>
            </a:extLst>
          </p:cNvPr>
          <p:cNvSpPr/>
          <p:nvPr userDrawn="1"/>
        </p:nvSpPr>
        <p:spPr>
          <a:xfrm>
            <a:off x="1135782" y="5852135"/>
            <a:ext cx="921618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189" y="2041977"/>
            <a:ext cx="1870999" cy="675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symptom name, and then add image above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ree symptoms aedes aegypti disease illustration">
            <a:hlinkClick r:id="" action="ppaction://noaction"/>
            <a:extLst>
              <a:ext uri="{FF2B5EF4-FFF2-40B4-BE49-F238E27FC236}">
                <a16:creationId xmlns:a16="http://schemas.microsoft.com/office/drawing/2014/main" id="{BF843AF4-F0E7-38C8-3B09-EEFAF27554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2" t="10350" r="36681" b="2923"/>
          <a:stretch/>
        </p:blipFill>
        <p:spPr bwMode="auto">
          <a:xfrm>
            <a:off x="3434868" y="296650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BE05-1C50-4E3D-A091-C3863B300C12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2941B-F510-9377-E2AA-1492A9DDC71D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3436-EC37-1E94-5928-18AA28F0F2D5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175C9-5F69-F500-CFE8-8527F2F587BB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0" name="Picture 2" descr="{luna {“inter_section_link”: “Condition_Treatment”}}">
            <a:hlinkClick r:id="" action="ppaction://noaction"/>
            <a:extLst>
              <a:ext uri="{FF2B5EF4-FFF2-40B4-BE49-F238E27FC236}">
                <a16:creationId xmlns:a16="http://schemas.microsoft.com/office/drawing/2014/main" id="{913429AC-763C-B643-2378-C533CB6E40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2233674" y="5878296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{luna {“inter_section_link”: “Condition_Overview”}}">
            <a:extLst>
              <a:ext uri="{FF2B5EF4-FFF2-40B4-BE49-F238E27FC236}">
                <a16:creationId xmlns:a16="http://schemas.microsoft.com/office/drawing/2014/main" id="{21CCA5AE-D4F3-33B1-8BC4-13143CE6F0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57734C61-D9CE-7712-E380-1F7D14B60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88898D2E-0E6F-141D-215E-97C802A76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{luna {“inter_section_link”: “Condition_Treatment”}}">
            <a:extLst>
              <a:ext uri="{FF2B5EF4-FFF2-40B4-BE49-F238E27FC236}">
                <a16:creationId xmlns:a16="http://schemas.microsoft.com/office/drawing/2014/main" id="{FF68E86E-87C9-64CB-F3D2-91AB546746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6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7C95C9-42BB-DE8D-B33A-D06D08A35262}"/>
              </a:ext>
            </a:extLst>
          </p:cNvPr>
          <p:cNvSpPr/>
          <p:nvPr userDrawn="1"/>
        </p:nvSpPr>
        <p:spPr>
          <a:xfrm>
            <a:off x="2074927" y="5852135"/>
            <a:ext cx="896864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Tratamiento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E2357CF3-24BF-1CD9-67A9-C3D95F118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3337427" y="296200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4ED81-290C-9977-9A10-523F446A46D7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01A08-E077-20FC-8CD3-DA114B6B3225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C553E-BF87-932E-567A-439BF9114741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ED29E-E9E8-675B-1426-70E4CC5E9BA8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44B359-136C-1549-042B-95B36AB6A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pic>
        <p:nvPicPr>
          <p:cNvPr id="29" name="Picture 28" descr="{luna {“inter_section_link”: “Condition_Overview”}}">
            <a:extLst>
              <a:ext uri="{FF2B5EF4-FFF2-40B4-BE49-F238E27FC236}">
                <a16:creationId xmlns:a16="http://schemas.microsoft.com/office/drawing/2014/main" id="{C2F82C12-FDFD-F486-F2D7-660001F263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30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2C362358-23AD-5569-DF2F-28814C390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23B10AAA-49C1-5481-F228-AA980A24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{luna {“inter_section_link”: “Condition_Treatment”}}">
            <a:extLst>
              <a:ext uri="{FF2B5EF4-FFF2-40B4-BE49-F238E27FC236}">
                <a16:creationId xmlns:a16="http://schemas.microsoft.com/office/drawing/2014/main" id="{58F8B69D-5BE1-CD20-23B4-1929FDF90E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C1C7B9-37C5-3525-33A9-EB84F1B2A09D}"/>
              </a:ext>
            </a:extLst>
          </p:cNvPr>
          <p:cNvSpPr/>
          <p:nvPr userDrawn="1"/>
        </p:nvSpPr>
        <p:spPr>
          <a:xfrm>
            <a:off x="2971789" y="5852135"/>
            <a:ext cx="971019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Ciencia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Free anatomy brain cross-section vector">
            <a:hlinkClick r:id="" action="ppaction://noaction"/>
            <a:extLst>
              <a:ext uri="{FF2B5EF4-FFF2-40B4-BE49-F238E27FC236}">
                <a16:creationId xmlns:a16="http://schemas.microsoft.com/office/drawing/2014/main" id="{C5EA8DF7-DCCB-320C-D761-D5B8432C3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9" y="309457"/>
            <a:ext cx="615572" cy="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52D73-C445-CF7F-8553-A9C6F624DEEA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71DCA-D77E-6E4F-14C8-2DBA42C58571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9400-F98A-8B1B-9096-92A42E35C5BF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7219-989D-EC23-DE55-89A8517F69F6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3B8597-6BF0-C150-8525-037AB149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pic>
        <p:nvPicPr>
          <p:cNvPr id="24" name="Picture 23" descr="{luna {“inter_section_link”: “Condition_Overview”}}">
            <a:extLst>
              <a:ext uri="{FF2B5EF4-FFF2-40B4-BE49-F238E27FC236}">
                <a16:creationId xmlns:a16="http://schemas.microsoft.com/office/drawing/2014/main" id="{30D03E3E-9F57-BF4D-0230-4EF18B1A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0CC5224-B712-0B7D-BADB-323ED473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BD153F98-1EDE-8CA9-DCC0-A3BAC6C6E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{luna {“inter_section_link”: “Condition_Treatment”}}">
            <a:extLst>
              <a:ext uri="{FF2B5EF4-FFF2-40B4-BE49-F238E27FC236}">
                <a16:creationId xmlns:a16="http://schemas.microsoft.com/office/drawing/2014/main" id="{B5B846B5-0ABF-40C0-C34E-4C7FEA9A8C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02341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3657666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3657666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piensas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que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eclampsia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infección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7" y="2743210"/>
            <a:ext cx="3752265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1" y="6400731"/>
            <a:ext cx="3756423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cxnSp>
        <p:nvCxnSpPr>
          <p:cNvPr id="2" name="Straight Connector 1" descr="{luna_hyperlink_region_boundary}">
            <a:extLst>
              <a:ext uri="{FF2B5EF4-FFF2-40B4-BE49-F238E27FC236}">
                <a16:creationId xmlns:a16="http://schemas.microsoft.com/office/drawing/2014/main" id="{6F926221-CD14-F2B7-B001-287B08B1C6FD}"/>
              </a:ext>
            </a:extLst>
          </p:cNvPr>
          <p:cNvCxnSpPr/>
          <p:nvPr userDrawn="1"/>
        </p:nvCxnSpPr>
        <p:spPr>
          <a:xfrm>
            <a:off x="175032" y="4935623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083A1FE-169A-1ECD-3309-95CD11092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030" y="4569871"/>
            <a:ext cx="3756423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9343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_o_ced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18843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119866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o_centro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368465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C33F2F-EC75-AE3B-5B40-52F77EFFB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1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6B30-7535-34AF-460C-C92CBD2FE448}"/>
              </a:ext>
            </a:extLst>
          </p:cNvPr>
          <p:cNvSpPr txBox="1"/>
          <p:nvPr userDrawn="1"/>
        </p:nvSpPr>
        <p:spPr>
          <a:xfrm>
            <a:off x="179189" y="274377"/>
            <a:ext cx="2860956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B7045681-673E-4FD8-E58C-648A27ECAF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1" y="35631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6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7" r:id="rId3"/>
    <p:sldLayoutId id="2147483684" r:id="rId4"/>
    <p:sldLayoutId id="2147483688" r:id="rId5"/>
    <p:sldLayoutId id="2147483685" r:id="rId6"/>
    <p:sldLayoutId id="2147483689" r:id="rId7"/>
    <p:sldLayoutId id="2147483686" r:id="rId8"/>
    <p:sldLayoutId id="2147483657" r:id="rId9"/>
    <p:sldLayoutId id="2147483660" r:id="rId10"/>
    <p:sldLayoutId id="2147483652" r:id="rId11"/>
    <p:sldLayoutId id="2147483683" r:id="rId12"/>
    <p:sldLayoutId id="2147483661" r:id="rId13"/>
    <p:sldLayoutId id="2147483653" r:id="rId14"/>
    <p:sldLayoutId id="2147483654" r:id="rId15"/>
    <p:sldLayoutId id="2147483655" r:id="rId16"/>
    <p:sldLayoutId id="2147483656" r:id="rId17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Pregnancy Symptoms and Conditions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Red Line</dc:title>
  <dc:subject/>
  <dc:creator>An Author Name</dc:creator>
  <cp:keywords/>
  <dc:description/>
  <cp:lastModifiedBy>Andrew Nah</cp:lastModifiedBy>
  <cp:revision>18</cp:revision>
  <dcterms:created xsi:type="dcterms:W3CDTF">2022-06-06T16:34:10Z</dcterms:created>
  <dcterms:modified xsi:type="dcterms:W3CDTF">2025-04-24T20:12:28Z</dcterms:modified>
  <cp:category/>
</cp:coreProperties>
</file>