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525B-4414-1A4C-AB11-01AF660B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DF46-3FF9-9613-06B5-F160859C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674D-D58D-EC08-6E8F-BF6737D7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DB6-23F8-9C38-46BF-2A384AB6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9C1-1800-13EA-2B24-0AA81EE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37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10F-7574-FEEA-2510-60ED76CD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63955-06E8-A767-7434-E1DC2732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3FA4-E142-6355-7CF8-F8D1C87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4750-7394-EE97-E66B-C1FE83F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5F61-FA82-7A9F-E1D9-BAA60570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54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940E5-CBC5-29B0-409F-883328D0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D1AF-E0A1-FAB7-561F-66DAE37D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39DB-8094-E711-E7D5-D1694451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A15A-775D-CB59-3F91-3AF65FCE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D600-C341-163E-332F-B4E3735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1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A579-7417-953F-4AF6-A03E9424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87A0-8C3B-7CAE-DFC8-4DA16982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FA3B-78D7-9662-366A-7A51E064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6CFB-5FCA-F9C8-1CF8-A610327C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63F3-D6C2-CB5D-0C5E-9D3A549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26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503D-F9E5-7F52-99A8-E51458AF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BAF0-DA68-B6C6-29A6-EC2E3D08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4090-EE55-3F2D-9709-4A2961D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CB8E-4BEC-C36D-D1D5-1EA9189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0420-A97A-5809-3D32-C3CBD03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83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EC9-F0D3-5023-CC40-8BD08B37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02ED-448A-0086-0736-D97635BA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8415-98A9-2E9F-3A1D-0638A377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FE4B-653B-1BBC-CEC6-9B51BE07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7835-4E63-D6E2-BF78-42809F14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2922-ED65-8592-D4A3-E0FFF8C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7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BE16-A73D-D440-1C1B-33FC82B9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E193-5574-3A92-AC58-724C6F92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44CFC-30D8-8729-12CE-5D587BF0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984D-D25A-1469-5CA3-5727FAFE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DC4A9-6E4A-87DF-FAFC-79F2DE7C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A9F09-6344-DCE7-0CC0-598647F8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3B42-C436-0A23-AC98-6EFB3F8C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5CB8D-534C-1058-3AAA-5FA9C0A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70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C66-8BED-9699-574F-C9E26A0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2E9D2-25B9-1053-7406-7B65ECA7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56917-A9E5-57DE-DA90-7BA1F86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2E3A-6613-0652-162C-D998CAA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648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D3D71-0E54-F057-E4B8-311EBE0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F28CC-4C11-70CD-521F-E1167869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560D-2F5F-AA0B-F32F-569FC42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5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CC1C-1D7F-F5C7-B898-4A08F064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95BE-F73D-B32C-2429-42CC18DD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2102-6214-A401-1C0D-C5FEE8EA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9744-59D2-8EDA-375F-9828D861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86EF-009E-BCEB-9F5A-AA1D47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1237-177A-A1CE-3598-69ECD72F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90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8FF-0B54-5B3F-934C-138DB015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9DCC5-3168-A9C3-0C62-E1A64CC8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0EB90-2400-F991-D781-34C1842F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AE33-EBF7-DEA1-3CC0-E348493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5D9C-07E3-1523-AF5C-6E7227B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E643-0388-FE18-9C60-54582B8E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6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914F7-BCAC-F100-BAF6-C1B85A1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701C-E288-5175-4B8D-9D36D249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114-806C-CB8E-2231-84450C3B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417F-1D0D-16AF-691C-F218A1A1F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195-4D68-8BFE-16A1-7FBFF787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286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8B9BB-1697-2736-F590-BF791F34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2" y="2137616"/>
            <a:ext cx="2582767" cy="2582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B2E3DC-AA49-FC01-6C8E-33377A73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19" y="2235587"/>
            <a:ext cx="2582767" cy="2582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3ECA5-930F-7364-200B-28C889A1F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42" y="2137615"/>
            <a:ext cx="2582767" cy="25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5</cp:revision>
  <dcterms:created xsi:type="dcterms:W3CDTF">2024-04-11T04:47:27Z</dcterms:created>
  <dcterms:modified xsi:type="dcterms:W3CDTF">2024-04-11T06:14:24Z</dcterms:modified>
</cp:coreProperties>
</file>