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7"/>
    <p:restoredTop sz="96327"/>
  </p:normalViewPr>
  <p:slideViewPr>
    <p:cSldViewPr snapToGrid="0">
      <p:cViewPr varScale="1">
        <p:scale>
          <a:sx n="181" d="100"/>
          <a:sy n="181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6DBC1F-6912-8FF6-9A7F-C078E05523E9}"/>
              </a:ext>
            </a:extLst>
          </p:cNvPr>
          <p:cNvCxnSpPr/>
          <p:nvPr/>
        </p:nvCxnSpPr>
        <p:spPr>
          <a:xfrm>
            <a:off x="2075380" y="2198670"/>
            <a:ext cx="6804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CCE4DF-EFC8-7F92-060B-FB0D61636D0F}"/>
              </a:ext>
            </a:extLst>
          </p:cNvPr>
          <p:cNvCxnSpPr/>
          <p:nvPr/>
        </p:nvCxnSpPr>
        <p:spPr>
          <a:xfrm>
            <a:off x="2169886" y="3429000"/>
            <a:ext cx="2090057" cy="187597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73DF3C-B5DE-EAD6-AEDD-B6E778FB89B3}"/>
              </a:ext>
            </a:extLst>
          </p:cNvPr>
          <p:cNvCxnSpPr/>
          <p:nvPr/>
        </p:nvCxnSpPr>
        <p:spPr>
          <a:xfrm flipV="1">
            <a:off x="2391508" y="5444197"/>
            <a:ext cx="4417255" cy="66821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8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Wonwhoo A nah</cp:lastModifiedBy>
  <cp:revision>8</cp:revision>
  <dcterms:created xsi:type="dcterms:W3CDTF">2024-04-08T21:37:10Z</dcterms:created>
  <dcterms:modified xsi:type="dcterms:W3CDTF">2024-04-11T17:16:56Z</dcterms:modified>
</cp:coreProperties>
</file>