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79" r:id="rId2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61" r:id="rId6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hor86rnFCoCnQA6yYJsxQGjo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0D05E-A08F-4385-8341-18C084D3B073}">
  <a:tblStyle styleId="{6810D05E-A08F-4385-8341-18C084D3B0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694"/>
  </p:normalViewPr>
  <p:slideViewPr>
    <p:cSldViewPr snapToGrid="0">
      <p:cViewPr varScale="1">
        <p:scale>
          <a:sx n="87" d="100"/>
          <a:sy n="87" d="100"/>
        </p:scale>
        <p:origin x="32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42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5E3F6B-22C7-B924-3EB4-6FB0465666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ED5BE-40A4-79AA-8337-9B4D8B0F41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C1E1-76D6-4FCC-A5A4-76B2537AFA8F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2BC8-D4B3-B7BC-3860-0054A356B5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C3F4-DC28-2E96-D528-B570087E2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25CA-C3DF-455B-8F4B-634FB6D6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57;p45">
            <a:extLst>
              <a:ext uri="{FF2B5EF4-FFF2-40B4-BE49-F238E27FC236}">
                <a16:creationId xmlns:a16="http://schemas.microsoft.com/office/drawing/2014/main" id="{5FADFDF5-B750-F5E7-E42F-B70D3798365D}"/>
              </a:ext>
            </a:extLst>
          </p:cNvPr>
          <p:cNvCxnSpPr/>
          <p:nvPr userDrawn="1"/>
        </p:nvCxnSpPr>
        <p:spPr>
          <a:xfrm>
            <a:off x="163337" y="67443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50;p45">
            <a:extLst>
              <a:ext uri="{FF2B5EF4-FFF2-40B4-BE49-F238E27FC236}">
                <a16:creationId xmlns:a16="http://schemas.microsoft.com/office/drawing/2014/main" id="{EACB6334-E4F6-00C9-0E6C-B661CBC55C1E}"/>
              </a:ext>
            </a:extLst>
          </p:cNvPr>
          <p:cNvCxnSpPr/>
          <p:nvPr userDrawn="1"/>
        </p:nvCxnSpPr>
        <p:spPr>
          <a:xfrm>
            <a:off x="163337" y="424917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51;p45">
            <a:extLst>
              <a:ext uri="{FF2B5EF4-FFF2-40B4-BE49-F238E27FC236}">
                <a16:creationId xmlns:a16="http://schemas.microsoft.com/office/drawing/2014/main" id="{EF809F07-280F-2ED0-888D-9A46194BF098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Text Placeholder 21" descr="topic_header">
            <a:extLst>
              <a:ext uri="{FF2B5EF4-FFF2-40B4-BE49-F238E27FC236}">
                <a16:creationId xmlns:a16="http://schemas.microsoft.com/office/drawing/2014/main" id="{6BB3DD54-454A-7466-5A64-A3F9450B5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681" y="92557"/>
            <a:ext cx="3322637" cy="49674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Header</a:t>
            </a:r>
          </a:p>
        </p:txBody>
      </p:sp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 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3337" y="765316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</p:spTree>
    <p:extLst>
      <p:ext uri="{BB962C8B-B14F-4D97-AF65-F5344CB8AC3E}">
        <p14:creationId xmlns:p14="http://schemas.microsoft.com/office/powerpoint/2010/main" val="7578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122966" y="861561"/>
            <a:ext cx="305673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646;p65">
            <a:extLst>
              <a:ext uri="{FF2B5EF4-FFF2-40B4-BE49-F238E27FC236}">
                <a16:creationId xmlns:a16="http://schemas.microsoft.com/office/drawing/2014/main" id="{B04524FE-30D6-D986-6560-AB1CF4EF69A0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640;p65" descr="treatment_picture">
            <a:extLst>
              <a:ext uri="{FF2B5EF4-FFF2-40B4-BE49-F238E27FC236}">
                <a16:creationId xmlns:a16="http://schemas.microsoft.com/office/drawing/2014/main" id="{82E5F032-4A9F-3A25-4C2F-61FCA7DFA648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3120613" y="58496"/>
            <a:ext cx="1157856" cy="13136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647;p65" descr="treatment_text">
            <a:extLst>
              <a:ext uri="{FF2B5EF4-FFF2-40B4-BE49-F238E27FC236}">
                <a16:creationId xmlns:a16="http://schemas.microsoft.com/office/drawing/2014/main" id="{DDB4912F-9355-0207-3186-95D36CFB511B}"/>
              </a:ext>
            </a:extLst>
          </p:cNvPr>
          <p:cNvSpPr txBox="1"/>
          <p:nvPr userDrawn="1"/>
        </p:nvSpPr>
        <p:spPr>
          <a:xfrm>
            <a:off x="169166" y="186740"/>
            <a:ext cx="1946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pic>
        <p:nvPicPr>
          <p:cNvPr id="23" name="Google Shape;597;p63" descr="symptoms_button">
            <a:extLst>
              <a:ext uri="{FF2B5EF4-FFF2-40B4-BE49-F238E27FC236}">
                <a16:creationId xmlns:a16="http://schemas.microsoft.com/office/drawing/2014/main" id="{2C986C91-ACD7-BFA9-0B43-24006DD40718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592;p63" descr="symptoms_text">
            <a:extLst>
              <a:ext uri="{FF2B5EF4-FFF2-40B4-BE49-F238E27FC236}">
                <a16:creationId xmlns:a16="http://schemas.microsoft.com/office/drawing/2014/main" id="{033556FA-DBA6-E6ED-8077-1D27562A67EC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7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cience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2983396" y="7848558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965"/>
          <a:stretch/>
        </p:blipFill>
        <p:spPr>
          <a:xfrm>
            <a:off x="3092385" y="6580362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80;p66" descr="science_picture">
            <a:extLst>
              <a:ext uri="{FF2B5EF4-FFF2-40B4-BE49-F238E27FC236}">
                <a16:creationId xmlns:a16="http://schemas.microsoft.com/office/drawing/2014/main" id="{E5645274-50B3-8FC6-4D5C-3D3C84328A3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013303" y="78973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97;p63" descr="symptoms_button">
            <a:extLst>
              <a:ext uri="{FF2B5EF4-FFF2-40B4-BE49-F238E27FC236}">
                <a16:creationId xmlns:a16="http://schemas.microsoft.com/office/drawing/2014/main" id="{50B859C4-E371-C36E-D425-156F853AC22E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92;p63" descr="symptoms_text">
            <a:extLst>
              <a:ext uri="{FF2B5EF4-FFF2-40B4-BE49-F238E27FC236}">
                <a16:creationId xmlns:a16="http://schemas.microsoft.com/office/drawing/2014/main" id="{BEF9EC8C-C3FB-89E2-E90D-3F4CBFF4B033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18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232805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3855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54500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83B686D0-13D9-72E0-F88D-D2B19A28F61E}"/>
              </a:ext>
            </a:extLst>
          </p:cNvPr>
          <p:cNvSpPr/>
          <p:nvPr userDrawn="1"/>
        </p:nvSpPr>
        <p:spPr>
          <a:xfrm>
            <a:off x="-4254500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9E85D67F-1104-CB30-55EB-64B090672A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2005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" name="Picture Placeholder 4" descr="luna_category_picture">
            <a:extLst>
              <a:ext uri="{FF2B5EF4-FFF2-40B4-BE49-F238E27FC236}">
                <a16:creationId xmlns:a16="http://schemas.microsoft.com/office/drawing/2014/main" id="{1800F3DE-489E-F74F-6377-40D0C1AB440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1501832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8" name="Google Shape;385;g26c53030581_0_2" descr="luna_category_container">
            <a:extLst>
              <a:ext uri="{FF2B5EF4-FFF2-40B4-BE49-F238E27FC236}">
                <a16:creationId xmlns:a16="http://schemas.microsoft.com/office/drawing/2014/main" id="{4A48A64D-B7B3-DA85-5F25-51EA39DB4F7B}"/>
              </a:ext>
            </a:extLst>
          </p:cNvPr>
          <p:cNvSpPr/>
          <p:nvPr userDrawn="1"/>
        </p:nvSpPr>
        <p:spPr>
          <a:xfrm>
            <a:off x="161981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2;g26c53030581_0_2">
            <a:extLst>
              <a:ext uri="{FF2B5EF4-FFF2-40B4-BE49-F238E27FC236}">
                <a16:creationId xmlns:a16="http://schemas.microsoft.com/office/drawing/2014/main" id="{1558D99A-E243-7F3B-A641-153B2F43AAE1}"/>
              </a:ext>
            </a:extLst>
          </p:cNvPr>
          <p:cNvSpPr/>
          <p:nvPr userDrawn="1"/>
        </p:nvSpPr>
        <p:spPr>
          <a:xfrm>
            <a:off x="161981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62" descr="luna_category_title">
            <a:extLst>
              <a:ext uri="{FF2B5EF4-FFF2-40B4-BE49-F238E27FC236}">
                <a16:creationId xmlns:a16="http://schemas.microsoft.com/office/drawing/2014/main" id="{0B4205A0-23F0-C883-1145-5021051CC8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5900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1" name="Picture Placeholder 4" descr="luna_category_picture">
            <a:extLst>
              <a:ext uri="{FF2B5EF4-FFF2-40B4-BE49-F238E27FC236}">
                <a16:creationId xmlns:a16="http://schemas.microsoft.com/office/drawing/2014/main" id="{B56FE0C2-A9A3-ED43-4E50-B7D735CA5E2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14649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61740438-A561-22AA-4316-941339BF04F0}"/>
              </a:ext>
            </a:extLst>
          </p:cNvPr>
          <p:cNvSpPr/>
          <p:nvPr userDrawn="1"/>
        </p:nvSpPr>
        <p:spPr>
          <a:xfrm>
            <a:off x="4578462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4F97FC65-7521-2E94-FE0F-AD2C099D9022}"/>
              </a:ext>
            </a:extLst>
          </p:cNvPr>
          <p:cNvSpPr/>
          <p:nvPr userDrawn="1"/>
        </p:nvSpPr>
        <p:spPr>
          <a:xfrm>
            <a:off x="4578462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DCE7F8CF-C577-816F-EE72-9BC57E6D747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323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4" name="Picture Placeholder 4" descr="luna_category_picture">
            <a:extLst>
              <a:ext uri="{FF2B5EF4-FFF2-40B4-BE49-F238E27FC236}">
                <a16:creationId xmlns:a16="http://schemas.microsoft.com/office/drawing/2014/main" id="{1D89653D-8A6E-12A6-736E-B1CDB43CFC4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331130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8CADC02-3172-1A93-0A45-83B50C3A46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8EE0B-8E01-A2C3-F860-77D02EDF6F1C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295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235450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2CFB38FD-1B0F-FA96-8E3E-5CF46ECB25A3}"/>
              </a:ext>
            </a:extLst>
          </p:cNvPr>
          <p:cNvSpPr/>
          <p:nvPr userDrawn="1"/>
        </p:nvSpPr>
        <p:spPr>
          <a:xfrm>
            <a:off x="-4235450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697E093E-05A0-CC90-8A6A-4557DA2076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75149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" name="Picture Placeholder 4" descr="luna_category_picture">
            <a:extLst>
              <a:ext uri="{FF2B5EF4-FFF2-40B4-BE49-F238E27FC236}">
                <a16:creationId xmlns:a16="http://schemas.microsoft.com/office/drawing/2014/main" id="{74997465-6445-434A-3949-8E0FD54E7D2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2888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Google Shape;385;g26c53030581_0_2" descr="luna_category_container">
            <a:extLst>
              <a:ext uri="{FF2B5EF4-FFF2-40B4-BE49-F238E27FC236}">
                <a16:creationId xmlns:a16="http://schemas.microsoft.com/office/drawing/2014/main" id="{2B81A48F-88C0-473A-BA15-F9BFB184312B}"/>
              </a:ext>
            </a:extLst>
          </p:cNvPr>
          <p:cNvSpPr/>
          <p:nvPr userDrawn="1"/>
        </p:nvSpPr>
        <p:spPr>
          <a:xfrm>
            <a:off x="-4235450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2;g26c53030581_0_2">
            <a:extLst>
              <a:ext uri="{FF2B5EF4-FFF2-40B4-BE49-F238E27FC236}">
                <a16:creationId xmlns:a16="http://schemas.microsoft.com/office/drawing/2014/main" id="{0A945282-7E57-3CB1-EA0B-25B558C1D4C4}"/>
              </a:ext>
            </a:extLst>
          </p:cNvPr>
          <p:cNvSpPr/>
          <p:nvPr userDrawn="1"/>
        </p:nvSpPr>
        <p:spPr>
          <a:xfrm>
            <a:off x="-4235450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24BCC3E4-7EA5-0CDE-F7BF-19AC3A5E898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75149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DEF0C207-285F-8860-55BF-B61D45B73C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42888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10" name="Google Shape;385;g26c53030581_0_2" descr="luna_category_container">
            <a:extLst>
              <a:ext uri="{FF2B5EF4-FFF2-40B4-BE49-F238E27FC236}">
                <a16:creationId xmlns:a16="http://schemas.microsoft.com/office/drawing/2014/main" id="{41E7EF55-09DB-C813-F595-D87511AE14D0}"/>
              </a:ext>
            </a:extLst>
          </p:cNvPr>
          <p:cNvSpPr/>
          <p:nvPr userDrawn="1"/>
        </p:nvSpPr>
        <p:spPr>
          <a:xfrm>
            <a:off x="2384614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01062345-7836-7626-2A35-2B0ED28D6D4E}"/>
              </a:ext>
            </a:extLst>
          </p:cNvPr>
          <p:cNvSpPr/>
          <p:nvPr userDrawn="1"/>
        </p:nvSpPr>
        <p:spPr>
          <a:xfrm>
            <a:off x="2384614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2D46FAC4-DB0C-EB5E-EBF4-8068F9732DF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44915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4" descr="luna_category_picture">
            <a:extLst>
              <a:ext uri="{FF2B5EF4-FFF2-40B4-BE49-F238E27FC236}">
                <a16:creationId xmlns:a16="http://schemas.microsoft.com/office/drawing/2014/main" id="{CA943149-62BD-131F-6561-759CAEDD56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62952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24" name="Google Shape;385;g26c53030581_0_2" descr="luna_category_container">
            <a:extLst>
              <a:ext uri="{FF2B5EF4-FFF2-40B4-BE49-F238E27FC236}">
                <a16:creationId xmlns:a16="http://schemas.microsoft.com/office/drawing/2014/main" id="{4A4E13C2-7071-DD84-4D11-6F27BE491A3F}"/>
              </a:ext>
            </a:extLst>
          </p:cNvPr>
          <p:cNvSpPr/>
          <p:nvPr userDrawn="1"/>
        </p:nvSpPr>
        <p:spPr>
          <a:xfrm>
            <a:off x="2384614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4A69F396-6CE9-7097-D280-ABDBA8088A3B}"/>
              </a:ext>
            </a:extLst>
          </p:cNvPr>
          <p:cNvSpPr/>
          <p:nvPr userDrawn="1"/>
        </p:nvSpPr>
        <p:spPr>
          <a:xfrm>
            <a:off x="2384614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73EABD48-F7D9-649D-D1B7-050816448A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44915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Picture Placeholder 4" descr="luna_category_picture">
            <a:extLst>
              <a:ext uri="{FF2B5EF4-FFF2-40B4-BE49-F238E27FC236}">
                <a16:creationId xmlns:a16="http://schemas.microsoft.com/office/drawing/2014/main" id="{361BF681-4AD0-9793-A056-DAC9F42245B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862952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664D-94EB-9B85-43BA-90B3884527D1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79334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191001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65E70AB5-A76C-DFCE-96CB-9F4373703DE6}"/>
              </a:ext>
            </a:extLst>
          </p:cNvPr>
          <p:cNvSpPr/>
          <p:nvPr userDrawn="1"/>
        </p:nvSpPr>
        <p:spPr>
          <a:xfrm>
            <a:off x="-4191001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C534A74A-7757-B05E-43A6-4B2C6DD9C1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D1C54BE1-F036-A190-926E-AA661C697A39}"/>
              </a:ext>
            </a:extLst>
          </p:cNvPr>
          <p:cNvSpPr/>
          <p:nvPr userDrawn="1"/>
        </p:nvSpPr>
        <p:spPr>
          <a:xfrm>
            <a:off x="97391" y="520186"/>
            <a:ext cx="4429511" cy="83794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76DE515C-821D-2F71-C337-6EA9FE5938AE}"/>
              </a:ext>
            </a:extLst>
          </p:cNvPr>
          <p:cNvSpPr/>
          <p:nvPr userDrawn="1"/>
        </p:nvSpPr>
        <p:spPr>
          <a:xfrm>
            <a:off x="97391" y="520186"/>
            <a:ext cx="4429511" cy="50277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2BF0946A-C19E-7358-DF59-73598D19A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223" y="638270"/>
            <a:ext cx="2651416" cy="315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3" name="Picture Placeholder 12" descr="luna_category_picture">
            <a:extLst>
              <a:ext uri="{FF2B5EF4-FFF2-40B4-BE49-F238E27FC236}">
                <a16:creationId xmlns:a16="http://schemas.microsoft.com/office/drawing/2014/main" id="{4DD0CF82-F12A-072F-CDD7-0020F211AE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30" name="Google Shape;385;g26c53030581_0_2" descr="luna_category_container">
            <a:extLst>
              <a:ext uri="{FF2B5EF4-FFF2-40B4-BE49-F238E27FC236}">
                <a16:creationId xmlns:a16="http://schemas.microsoft.com/office/drawing/2014/main" id="{8B0A57BC-075D-BB24-23C4-844D37EFEB31}"/>
              </a:ext>
            </a:extLst>
          </p:cNvPr>
          <p:cNvSpPr/>
          <p:nvPr userDrawn="1"/>
        </p:nvSpPr>
        <p:spPr>
          <a:xfrm>
            <a:off x="-4191001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82;g26c53030581_0_2">
            <a:extLst>
              <a:ext uri="{FF2B5EF4-FFF2-40B4-BE49-F238E27FC236}">
                <a16:creationId xmlns:a16="http://schemas.microsoft.com/office/drawing/2014/main" id="{F73E3A28-4DAA-2505-CE4B-0E0D4A7CD347}"/>
              </a:ext>
            </a:extLst>
          </p:cNvPr>
          <p:cNvSpPr/>
          <p:nvPr userDrawn="1"/>
        </p:nvSpPr>
        <p:spPr>
          <a:xfrm>
            <a:off x="-4191001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 Placeholder 62" descr="luna_category_title">
            <a:extLst>
              <a:ext uri="{FF2B5EF4-FFF2-40B4-BE49-F238E27FC236}">
                <a16:creationId xmlns:a16="http://schemas.microsoft.com/office/drawing/2014/main" id="{943AD41D-17F2-E4EE-46C2-C3F4EB68E16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0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3" name="Picture Placeholder 12" descr="luna_category_picture">
            <a:extLst>
              <a:ext uri="{FF2B5EF4-FFF2-40B4-BE49-F238E27FC236}">
                <a16:creationId xmlns:a16="http://schemas.microsoft.com/office/drawing/2014/main" id="{DF7D7AC4-F25A-1068-6BED-3C73499DEDE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8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2" name="Google Shape;385;g26c53030581_0_2" descr="luna_category_container">
            <a:extLst>
              <a:ext uri="{FF2B5EF4-FFF2-40B4-BE49-F238E27FC236}">
                <a16:creationId xmlns:a16="http://schemas.microsoft.com/office/drawing/2014/main" id="{1C0B995B-1727-2676-390E-36128C711DD3}"/>
              </a:ext>
            </a:extLst>
          </p:cNvPr>
          <p:cNvSpPr/>
          <p:nvPr userDrawn="1"/>
        </p:nvSpPr>
        <p:spPr>
          <a:xfrm>
            <a:off x="4749800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382;g26c53030581_0_2">
            <a:extLst>
              <a:ext uri="{FF2B5EF4-FFF2-40B4-BE49-F238E27FC236}">
                <a16:creationId xmlns:a16="http://schemas.microsoft.com/office/drawing/2014/main" id="{F1BA0B76-C4A8-F278-6CB4-20505B6718D9}"/>
              </a:ext>
            </a:extLst>
          </p:cNvPr>
          <p:cNvSpPr/>
          <p:nvPr userDrawn="1"/>
        </p:nvSpPr>
        <p:spPr>
          <a:xfrm>
            <a:off x="4749800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Text Placeholder 62" descr="luna_category_title">
            <a:extLst>
              <a:ext uri="{FF2B5EF4-FFF2-40B4-BE49-F238E27FC236}">
                <a16:creationId xmlns:a16="http://schemas.microsoft.com/office/drawing/2014/main" id="{32ABA0B6-F2D5-27BB-F81B-B39E3DEFF4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15631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Picture Placeholder 12" descr="luna_category_picture">
            <a:extLst>
              <a:ext uri="{FF2B5EF4-FFF2-40B4-BE49-F238E27FC236}">
                <a16:creationId xmlns:a16="http://schemas.microsoft.com/office/drawing/2014/main" id="{C2EB7AD7-D7B6-0492-8229-C2D1A1A778B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535863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6" name="Google Shape;385;g26c53030581_0_2" descr="luna_category_container">
            <a:extLst>
              <a:ext uri="{FF2B5EF4-FFF2-40B4-BE49-F238E27FC236}">
                <a16:creationId xmlns:a16="http://schemas.microsoft.com/office/drawing/2014/main" id="{BC848079-AE43-DA0D-0EE8-71C4AB2688E6}"/>
              </a:ext>
            </a:extLst>
          </p:cNvPr>
          <p:cNvSpPr/>
          <p:nvPr userDrawn="1"/>
        </p:nvSpPr>
        <p:spPr>
          <a:xfrm>
            <a:off x="4749800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82;g26c53030581_0_2">
            <a:extLst>
              <a:ext uri="{FF2B5EF4-FFF2-40B4-BE49-F238E27FC236}">
                <a16:creationId xmlns:a16="http://schemas.microsoft.com/office/drawing/2014/main" id="{AEABB3A7-3580-640B-DE20-214E80B9893D}"/>
              </a:ext>
            </a:extLst>
          </p:cNvPr>
          <p:cNvSpPr/>
          <p:nvPr userDrawn="1"/>
        </p:nvSpPr>
        <p:spPr>
          <a:xfrm>
            <a:off x="4749800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Text Placeholder 62" descr="luna_category_title">
            <a:extLst>
              <a:ext uri="{FF2B5EF4-FFF2-40B4-BE49-F238E27FC236}">
                <a16:creationId xmlns:a16="http://schemas.microsoft.com/office/drawing/2014/main" id="{ADEB33A1-7A8E-A2A7-0216-827E675E04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156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9" name="Picture Placeholder 12" descr="luna_category_picture">
            <a:extLst>
              <a:ext uri="{FF2B5EF4-FFF2-40B4-BE49-F238E27FC236}">
                <a16:creationId xmlns:a16="http://schemas.microsoft.com/office/drawing/2014/main" id="{50189CB1-0307-D6B1-FA11-0EBB3EBF2F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535863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0" name="Picture Placeholder 12" descr="luna_category_picture">
            <a:extLst>
              <a:ext uri="{FF2B5EF4-FFF2-40B4-BE49-F238E27FC236}">
                <a16:creationId xmlns:a16="http://schemas.microsoft.com/office/drawing/2014/main" id="{0E3FADAC-ECD9-70FD-03ED-33A1B8946E1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933702" y="638175"/>
            <a:ext cx="1475076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D352F-F07C-071E-E619-F967AB2FAF42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412702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EC05C221-38AE-9C38-7367-FAA1BBCFEF62}"/>
              </a:ext>
            </a:extLst>
          </p:cNvPr>
          <p:cNvSpPr/>
          <p:nvPr userDrawn="1"/>
        </p:nvSpPr>
        <p:spPr>
          <a:xfrm>
            <a:off x="-4191002" y="520184"/>
            <a:ext cx="419099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2;g26c53030581_0_2">
            <a:extLst>
              <a:ext uri="{FF2B5EF4-FFF2-40B4-BE49-F238E27FC236}">
                <a16:creationId xmlns:a16="http://schemas.microsoft.com/office/drawing/2014/main" id="{B3120964-59F4-1AFD-C6F7-BE194C3D9469}"/>
              </a:ext>
            </a:extLst>
          </p:cNvPr>
          <p:cNvSpPr/>
          <p:nvPr userDrawn="1"/>
        </p:nvSpPr>
        <p:spPr>
          <a:xfrm>
            <a:off x="-4191002" y="520185"/>
            <a:ext cx="4191002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2" descr="luna_category_title">
            <a:extLst>
              <a:ext uri="{FF2B5EF4-FFF2-40B4-BE49-F238E27FC236}">
                <a16:creationId xmlns:a16="http://schemas.microsoft.com/office/drawing/2014/main" id="{10061153-6ED0-09A7-4746-B0DB505BD3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12" descr="luna_category_picture">
            <a:extLst>
              <a:ext uri="{FF2B5EF4-FFF2-40B4-BE49-F238E27FC236}">
                <a16:creationId xmlns:a16="http://schemas.microsoft.com/office/drawing/2014/main" id="{0A66878A-5CF1-D413-E1FB-01A4F99425F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3" name="Google Shape;385;g26c53030581_0_2" descr="luna_category_container">
            <a:extLst>
              <a:ext uri="{FF2B5EF4-FFF2-40B4-BE49-F238E27FC236}">
                <a16:creationId xmlns:a16="http://schemas.microsoft.com/office/drawing/2014/main" id="{FA13A002-E997-E38E-263C-737A248F5BD6}"/>
              </a:ext>
            </a:extLst>
          </p:cNvPr>
          <p:cNvSpPr/>
          <p:nvPr userDrawn="1"/>
        </p:nvSpPr>
        <p:spPr>
          <a:xfrm>
            <a:off x="-4191002" y="4768843"/>
            <a:ext cx="4191002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82;g26c53030581_0_2">
            <a:extLst>
              <a:ext uri="{FF2B5EF4-FFF2-40B4-BE49-F238E27FC236}">
                <a16:creationId xmlns:a16="http://schemas.microsoft.com/office/drawing/2014/main" id="{6CADE4C6-4122-0C08-A78B-ED63839633B9}"/>
              </a:ext>
            </a:extLst>
          </p:cNvPr>
          <p:cNvSpPr/>
          <p:nvPr userDrawn="1"/>
        </p:nvSpPr>
        <p:spPr>
          <a:xfrm>
            <a:off x="-4191003" y="4768844"/>
            <a:ext cx="419100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Text Placeholder 62" descr="luna_category_title">
            <a:extLst>
              <a:ext uri="{FF2B5EF4-FFF2-40B4-BE49-F238E27FC236}">
                <a16:creationId xmlns:a16="http://schemas.microsoft.com/office/drawing/2014/main" id="{A4D9CC6D-0F79-3F00-E8F9-072F59D66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1" y="4886929"/>
            <a:ext cx="2645258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6" name="Picture Placeholder 12" descr="luna_category_picture">
            <a:extLst>
              <a:ext uri="{FF2B5EF4-FFF2-40B4-BE49-F238E27FC236}">
                <a16:creationId xmlns:a16="http://schemas.microsoft.com/office/drawing/2014/main" id="{582977D6-CE1F-A82A-C8C1-AC21DC46728C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7" name="Google Shape;385;g26c53030581_0_2" descr="luna_category_container">
            <a:extLst>
              <a:ext uri="{FF2B5EF4-FFF2-40B4-BE49-F238E27FC236}">
                <a16:creationId xmlns:a16="http://schemas.microsoft.com/office/drawing/2014/main" id="{3B5F8352-7052-E4F7-F848-E85AC2E37BB9}"/>
              </a:ext>
            </a:extLst>
          </p:cNvPr>
          <p:cNvSpPr/>
          <p:nvPr userDrawn="1"/>
        </p:nvSpPr>
        <p:spPr>
          <a:xfrm>
            <a:off x="192506" y="520184"/>
            <a:ext cx="418697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2;g26c53030581_0_2">
            <a:extLst>
              <a:ext uri="{FF2B5EF4-FFF2-40B4-BE49-F238E27FC236}">
                <a16:creationId xmlns:a16="http://schemas.microsoft.com/office/drawing/2014/main" id="{0A315402-8054-BCCB-54AC-12C9B3EE832D}"/>
              </a:ext>
            </a:extLst>
          </p:cNvPr>
          <p:cNvSpPr/>
          <p:nvPr userDrawn="1"/>
        </p:nvSpPr>
        <p:spPr>
          <a:xfrm>
            <a:off x="192506" y="520185"/>
            <a:ext cx="4186979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Text Placeholder 62" descr="luna_category_title">
            <a:extLst>
              <a:ext uri="{FF2B5EF4-FFF2-40B4-BE49-F238E27FC236}">
                <a16:creationId xmlns:a16="http://schemas.microsoft.com/office/drawing/2014/main" id="{CEA144A1-BEDB-00B9-AE3D-F3649A22F1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8338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0" name="Picture Placeholder 12" descr="luna_category_picture">
            <a:extLst>
              <a:ext uri="{FF2B5EF4-FFF2-40B4-BE49-F238E27FC236}">
                <a16:creationId xmlns:a16="http://schemas.microsoft.com/office/drawing/2014/main" id="{F86B2017-1D22-341D-6EAB-8632C57597A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978570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1" name="Google Shape;385;g26c53030581_0_2" descr="luna_category_container">
            <a:extLst>
              <a:ext uri="{FF2B5EF4-FFF2-40B4-BE49-F238E27FC236}">
                <a16:creationId xmlns:a16="http://schemas.microsoft.com/office/drawing/2014/main" id="{81B18F9B-8EC8-7E95-B965-E99C820917F4}"/>
              </a:ext>
            </a:extLst>
          </p:cNvPr>
          <p:cNvSpPr/>
          <p:nvPr userDrawn="1"/>
        </p:nvSpPr>
        <p:spPr>
          <a:xfrm>
            <a:off x="192505" y="4768843"/>
            <a:ext cx="4186981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2;g26c53030581_0_2">
            <a:extLst>
              <a:ext uri="{FF2B5EF4-FFF2-40B4-BE49-F238E27FC236}">
                <a16:creationId xmlns:a16="http://schemas.microsoft.com/office/drawing/2014/main" id="{74A59D76-4497-8671-09F5-ED3ED9EC710F}"/>
              </a:ext>
            </a:extLst>
          </p:cNvPr>
          <p:cNvSpPr/>
          <p:nvPr userDrawn="1"/>
        </p:nvSpPr>
        <p:spPr>
          <a:xfrm>
            <a:off x="192505" y="4768844"/>
            <a:ext cx="418698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Text Placeholder 62" descr="luna_category_title">
            <a:extLst>
              <a:ext uri="{FF2B5EF4-FFF2-40B4-BE49-F238E27FC236}">
                <a16:creationId xmlns:a16="http://schemas.microsoft.com/office/drawing/2014/main" id="{05DF9D0B-DB7E-F133-559E-E118A6A6E0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8337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4" name="Picture Placeholder 12" descr="luna_category_picture">
            <a:extLst>
              <a:ext uri="{FF2B5EF4-FFF2-40B4-BE49-F238E27FC236}">
                <a16:creationId xmlns:a16="http://schemas.microsoft.com/office/drawing/2014/main" id="{D51F45AB-D00B-48BD-6965-5A0F59C555B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97856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5" name="Google Shape;385;g26c53030581_0_2" descr="luna_category_container">
            <a:extLst>
              <a:ext uri="{FF2B5EF4-FFF2-40B4-BE49-F238E27FC236}">
                <a16:creationId xmlns:a16="http://schemas.microsoft.com/office/drawing/2014/main" id="{681B8358-60A6-D972-B0CC-546C04EF19A4}"/>
              </a:ext>
            </a:extLst>
          </p:cNvPr>
          <p:cNvSpPr/>
          <p:nvPr userDrawn="1"/>
        </p:nvSpPr>
        <p:spPr>
          <a:xfrm>
            <a:off x="4572001" y="520184"/>
            <a:ext cx="4186978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2;g26c53030581_0_2">
            <a:extLst>
              <a:ext uri="{FF2B5EF4-FFF2-40B4-BE49-F238E27FC236}">
                <a16:creationId xmlns:a16="http://schemas.microsoft.com/office/drawing/2014/main" id="{59394CC1-838F-8CA7-DFAC-18E78870FED8}"/>
              </a:ext>
            </a:extLst>
          </p:cNvPr>
          <p:cNvSpPr/>
          <p:nvPr userDrawn="1"/>
        </p:nvSpPr>
        <p:spPr>
          <a:xfrm>
            <a:off x="4572000" y="520185"/>
            <a:ext cx="4186978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Text Placeholder 62" descr="luna_category_title">
            <a:extLst>
              <a:ext uri="{FF2B5EF4-FFF2-40B4-BE49-F238E27FC236}">
                <a16:creationId xmlns:a16="http://schemas.microsoft.com/office/drawing/2014/main" id="{9B978A32-1CDC-B3B8-725A-0763C0FA1D1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37832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8" name="Picture Placeholder 12" descr="luna_category_picture">
            <a:extLst>
              <a:ext uri="{FF2B5EF4-FFF2-40B4-BE49-F238E27FC236}">
                <a16:creationId xmlns:a16="http://schemas.microsoft.com/office/drawing/2014/main" id="{1FE1D332-B4F2-74FB-6AB1-9A4745F52D6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58064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9" name="Google Shape;385;g26c53030581_0_2" descr="luna_category_container">
            <a:extLst>
              <a:ext uri="{FF2B5EF4-FFF2-40B4-BE49-F238E27FC236}">
                <a16:creationId xmlns:a16="http://schemas.microsoft.com/office/drawing/2014/main" id="{2EBCDBC9-24CB-0806-B965-4DC38E9F38E2}"/>
              </a:ext>
            </a:extLst>
          </p:cNvPr>
          <p:cNvSpPr/>
          <p:nvPr userDrawn="1"/>
        </p:nvSpPr>
        <p:spPr>
          <a:xfrm>
            <a:off x="4572000" y="4768843"/>
            <a:ext cx="4186980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2;g26c53030581_0_2">
            <a:extLst>
              <a:ext uri="{FF2B5EF4-FFF2-40B4-BE49-F238E27FC236}">
                <a16:creationId xmlns:a16="http://schemas.microsoft.com/office/drawing/2014/main" id="{CC6A5B53-46EA-ED10-7C55-F3BCD1D1B8DD}"/>
              </a:ext>
            </a:extLst>
          </p:cNvPr>
          <p:cNvSpPr/>
          <p:nvPr userDrawn="1"/>
        </p:nvSpPr>
        <p:spPr>
          <a:xfrm>
            <a:off x="4571999" y="4768844"/>
            <a:ext cx="4186980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Text Placeholder 62" descr="luna_category_title">
            <a:extLst>
              <a:ext uri="{FF2B5EF4-FFF2-40B4-BE49-F238E27FC236}">
                <a16:creationId xmlns:a16="http://schemas.microsoft.com/office/drawing/2014/main" id="{2A8DDC9E-88A1-7C9A-3C43-7F17ED5B2A2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378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2" name="Picture Placeholder 12" descr="luna_category_picture">
            <a:extLst>
              <a:ext uri="{FF2B5EF4-FFF2-40B4-BE49-F238E27FC236}">
                <a16:creationId xmlns:a16="http://schemas.microsoft.com/office/drawing/2014/main" id="{D55CF0A7-68F0-432D-43F1-A4F2A9897F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58063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2550A-3FDB-57B2-8236-CF6C41BAA249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633891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24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104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/>
          <p:nvPr userDrawn="1"/>
        </p:nvCxnSpPr>
        <p:spPr>
          <a:xfrm>
            <a:off x="2243663" y="1167940"/>
            <a:ext cx="42337" cy="6644791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216;p48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1785" y="5814370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6370" y="735062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07567" y="5814370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77209" y="7347895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pic>
        <p:nvPicPr>
          <p:cNvPr id="48" name="Google Shape;220;p48" descr="more_ 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2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4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 descr="more_symptoms_top_border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30716" y="76200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8" name="Google Shape;216;p48" descr="more_symptoms_bottom_border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48" name="Google Shape;220;p48" descr="more_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253;p87">
            <a:extLst>
              <a:ext uri="{FF2B5EF4-FFF2-40B4-BE49-F238E27FC236}">
                <a16:creationId xmlns:a16="http://schemas.microsoft.com/office/drawing/2014/main" id="{E2BED3C7-B3B5-0BB2-283C-196304C456BE}"/>
              </a:ext>
            </a:extLst>
          </p:cNvPr>
          <p:cNvCxnSpPr/>
          <p:nvPr userDrawn="1"/>
        </p:nvCxnSpPr>
        <p:spPr>
          <a:xfrm>
            <a:off x="2243663" y="1167940"/>
            <a:ext cx="0" cy="592278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257;p87">
            <a:extLst>
              <a:ext uri="{FF2B5EF4-FFF2-40B4-BE49-F238E27FC236}">
                <a16:creationId xmlns:a16="http://schemas.microsoft.com/office/drawing/2014/main" id="{0B61D372-4603-4518-11C2-693E14699F9E}"/>
              </a:ext>
            </a:extLst>
          </p:cNvPr>
          <p:cNvCxnSpPr/>
          <p:nvPr userDrawn="1"/>
        </p:nvCxnSpPr>
        <p:spPr>
          <a:xfrm>
            <a:off x="96253" y="709072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1260;p87">
            <a:extLst>
              <a:ext uri="{FF2B5EF4-FFF2-40B4-BE49-F238E27FC236}">
                <a16:creationId xmlns:a16="http://schemas.microsoft.com/office/drawing/2014/main" id="{0D20D98C-B5DF-788B-765D-1373150F482E}"/>
              </a:ext>
            </a:extLst>
          </p:cNvPr>
          <p:cNvCxnSpPr/>
          <p:nvPr userDrawn="1"/>
        </p:nvCxnSpPr>
        <p:spPr>
          <a:xfrm>
            <a:off x="96253" y="415568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Picture Placeholder 51" descr="symptom_picture">
            <a:extLst>
              <a:ext uri="{FF2B5EF4-FFF2-40B4-BE49-F238E27FC236}">
                <a16:creationId xmlns:a16="http://schemas.microsoft.com/office/drawing/2014/main" id="{1389D7C6-342F-D98C-01B3-CFC2D4E6EF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9075" y="1435100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4" name="Text Placeholder 53" descr="symptom_text">
            <a:extLst>
              <a:ext uri="{FF2B5EF4-FFF2-40B4-BE49-F238E27FC236}">
                <a16:creationId xmlns:a16="http://schemas.microsoft.com/office/drawing/2014/main" id="{0099BD60-AE24-F6FE-3188-E819A66806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3479800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5" name="Picture Placeholder 51" descr="symptom_picture">
            <a:extLst>
              <a:ext uri="{FF2B5EF4-FFF2-40B4-BE49-F238E27FC236}">
                <a16:creationId xmlns:a16="http://schemas.microsoft.com/office/drawing/2014/main" id="{C96C2338-B294-52B0-3604-9EFC5E76A2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42627" y="147166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6" name="Text Placeholder 53" descr="symptom_text">
            <a:extLst>
              <a:ext uri="{FF2B5EF4-FFF2-40B4-BE49-F238E27FC236}">
                <a16:creationId xmlns:a16="http://schemas.microsoft.com/office/drawing/2014/main" id="{A55D76AD-1E94-0EB5-D576-7E57B625AC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2627" y="351636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7" name="Picture Placeholder 51" descr="symptom_picture">
            <a:extLst>
              <a:ext uri="{FF2B5EF4-FFF2-40B4-BE49-F238E27FC236}">
                <a16:creationId xmlns:a16="http://schemas.microsoft.com/office/drawing/2014/main" id="{66DC254B-00B7-293B-E818-481574578D8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3144" y="434731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8" name="Text Placeholder 53" descr="symptom_text">
            <a:extLst>
              <a:ext uri="{FF2B5EF4-FFF2-40B4-BE49-F238E27FC236}">
                <a16:creationId xmlns:a16="http://schemas.microsoft.com/office/drawing/2014/main" id="{EF5C0BFF-40AB-970E-0D93-C216BD790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144" y="639201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9" name="Picture Placeholder 51" descr="symptom_picture">
            <a:extLst>
              <a:ext uri="{FF2B5EF4-FFF2-40B4-BE49-F238E27FC236}">
                <a16:creationId xmlns:a16="http://schemas.microsoft.com/office/drawing/2014/main" id="{2EF7B3AE-6FDE-82C0-8049-6981A6C430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42627" y="4343699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60" name="Text Placeholder 53" descr="symptom_text">
            <a:extLst>
              <a:ext uri="{FF2B5EF4-FFF2-40B4-BE49-F238E27FC236}">
                <a16:creationId xmlns:a16="http://schemas.microsoft.com/office/drawing/2014/main" id="{DDD11E51-1523-C12C-10CF-F79C151BA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42627" y="6388399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</p:spTree>
    <p:extLst>
      <p:ext uri="{BB962C8B-B14F-4D97-AF65-F5344CB8AC3E}">
        <p14:creationId xmlns:p14="http://schemas.microsoft.com/office/powerpoint/2010/main" val="31349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3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176463" y="80327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1541;p99">
            <a:extLst>
              <a:ext uri="{FF2B5EF4-FFF2-40B4-BE49-F238E27FC236}">
                <a16:creationId xmlns:a16="http://schemas.microsoft.com/office/drawing/2014/main" id="{269B93F4-5225-7908-4362-79EB24016E77}"/>
              </a:ext>
            </a:extLst>
          </p:cNvPr>
          <p:cNvCxnSpPr/>
          <p:nvPr userDrawn="1"/>
        </p:nvCxnSpPr>
        <p:spPr>
          <a:xfrm>
            <a:off x="124165" y="3505987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1544;p99">
            <a:extLst>
              <a:ext uri="{FF2B5EF4-FFF2-40B4-BE49-F238E27FC236}">
                <a16:creationId xmlns:a16="http://schemas.microsoft.com/office/drawing/2014/main" id="{B573CDE8-DB31-4EC0-3AC8-20A33C79F97C}"/>
              </a:ext>
            </a:extLst>
          </p:cNvPr>
          <p:cNvCxnSpPr/>
          <p:nvPr userDrawn="1"/>
        </p:nvCxnSpPr>
        <p:spPr>
          <a:xfrm>
            <a:off x="176463" y="57712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Text Placeholder 15" descr="symptom_text">
            <a:extLst>
              <a:ext uri="{FF2B5EF4-FFF2-40B4-BE49-F238E27FC236}">
                <a16:creationId xmlns:a16="http://schemas.microsoft.com/office/drawing/2014/main" id="{A0FA8092-A551-E7FE-4FDB-0255776CFF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463" y="3086100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1" name="Picture Placeholder 20" descr="symptom_picture">
            <a:extLst>
              <a:ext uri="{FF2B5EF4-FFF2-40B4-BE49-F238E27FC236}">
                <a16:creationId xmlns:a16="http://schemas.microsoft.com/office/drawing/2014/main" id="{CAA29546-28A3-1BBF-6A39-57E8F7C243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581234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25" name="Text Placeholder 15" descr="symptom_text">
            <a:extLst>
              <a:ext uri="{FF2B5EF4-FFF2-40B4-BE49-F238E27FC236}">
                <a16:creationId xmlns:a16="http://schemas.microsoft.com/office/drawing/2014/main" id="{8911F59C-473F-1DB3-D95F-E3E29C4C96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463" y="5347599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7" name="Picture Placeholder 20" descr="symptom_picture">
            <a:extLst>
              <a:ext uri="{FF2B5EF4-FFF2-40B4-BE49-F238E27FC236}">
                <a16:creationId xmlns:a16="http://schemas.microsoft.com/office/drawing/2014/main" id="{B7FFD73D-730B-2FB3-8B8D-1638425B2E1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09700" y="3842733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2" name="Text Placeholder 15" descr="symptom_text">
            <a:extLst>
              <a:ext uri="{FF2B5EF4-FFF2-40B4-BE49-F238E27FC236}">
                <a16:creationId xmlns:a16="http://schemas.microsoft.com/office/drawing/2014/main" id="{21C1F8F5-3789-9055-DF08-C722FBC3FF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463" y="7609098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4" name="Picture Placeholder 20" descr="symptom_picture">
            <a:extLst>
              <a:ext uri="{FF2B5EF4-FFF2-40B4-BE49-F238E27FC236}">
                <a16:creationId xmlns:a16="http://schemas.microsoft.com/office/drawing/2014/main" id="{C6F18969-6418-9BC1-7443-9BC22352C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09700" y="6104232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</p:spTree>
    <p:extLst>
      <p:ext uri="{BB962C8B-B14F-4D97-AF65-F5344CB8AC3E}">
        <p14:creationId xmlns:p14="http://schemas.microsoft.com/office/powerpoint/2010/main" val="308338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0" descr="message_text">
            <a:extLst>
              <a:ext uri="{FF2B5EF4-FFF2-40B4-BE49-F238E27FC236}">
                <a16:creationId xmlns:a16="http://schemas.microsoft.com/office/drawing/2014/main" id="{7C23B454-EF2C-DFE6-4119-AAF45AD12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22" name="Picture Placeholder 32" descr="message_picture">
            <a:extLst>
              <a:ext uri="{FF2B5EF4-FFF2-40B4-BE49-F238E27FC236}">
                <a16:creationId xmlns:a16="http://schemas.microsoft.com/office/drawing/2014/main" id="{7903777C-466F-FBBB-B0FB-D258478663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23" name="Google Shape;146;p45" descr="home_button">
            <a:extLst>
              <a:ext uri="{FF2B5EF4-FFF2-40B4-BE49-F238E27FC236}">
                <a16:creationId xmlns:a16="http://schemas.microsoft.com/office/drawing/2014/main" id="{4758AF10-8F76-BB9B-E9E7-B7FE4A8762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49;p45" descr="settings_button">
            <a:extLst>
              <a:ext uri="{FF2B5EF4-FFF2-40B4-BE49-F238E27FC236}">
                <a16:creationId xmlns:a16="http://schemas.microsoft.com/office/drawing/2014/main" id="{4864AA1C-E01D-EA9F-0827-22D4A28AEC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05;p48">
            <a:extLst>
              <a:ext uri="{FF2B5EF4-FFF2-40B4-BE49-F238E27FC236}">
                <a16:creationId xmlns:a16="http://schemas.microsoft.com/office/drawing/2014/main" id="{8B4D5F94-4C17-0770-F65A-551715A1D4EE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10;p48" descr="more_symptoms_text">
            <a:extLst>
              <a:ext uri="{FF2B5EF4-FFF2-40B4-BE49-F238E27FC236}">
                <a16:creationId xmlns:a16="http://schemas.microsoft.com/office/drawing/2014/main" id="{60EEAAAD-E904-6E4E-892F-26B073E02ED6}"/>
              </a:ext>
            </a:extLst>
          </p:cNvPr>
          <p:cNvSpPr txBox="1"/>
          <p:nvPr userDrawn="1"/>
        </p:nvSpPr>
        <p:spPr>
          <a:xfrm>
            <a:off x="8953" y="7780255"/>
            <a:ext cx="30450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27" name="Google Shape;216;p48">
            <a:extLst>
              <a:ext uri="{FF2B5EF4-FFF2-40B4-BE49-F238E27FC236}">
                <a16:creationId xmlns:a16="http://schemas.microsoft.com/office/drawing/2014/main" id="{AAAEE028-468F-EE93-BC95-7BDDA174E48F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20;p48" descr="more_symptoms_arrow">
            <a:extLst>
              <a:ext uri="{FF2B5EF4-FFF2-40B4-BE49-F238E27FC236}">
                <a16:creationId xmlns:a16="http://schemas.microsoft.com/office/drawing/2014/main" id="{E284685A-2853-C018-055C-2848F03C687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47;p45" descr="back_button">
            <a:extLst>
              <a:ext uri="{FF2B5EF4-FFF2-40B4-BE49-F238E27FC236}">
                <a16:creationId xmlns:a16="http://schemas.microsoft.com/office/drawing/2014/main" id="{AB7B0A04-BF1B-460D-E712-3ADF95BCEAF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48;p45" descr="audio_button">
            <a:extLst>
              <a:ext uri="{FF2B5EF4-FFF2-40B4-BE49-F238E27FC236}">
                <a16:creationId xmlns:a16="http://schemas.microsoft.com/office/drawing/2014/main" id="{2F472374-059D-B729-BB2A-3F6C0E0541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271;p50">
            <a:extLst>
              <a:ext uri="{FF2B5EF4-FFF2-40B4-BE49-F238E27FC236}">
                <a16:creationId xmlns:a16="http://schemas.microsoft.com/office/drawing/2014/main" id="{BF710E79-5618-5466-8A08-78C94457DC32}"/>
              </a:ext>
            </a:extLst>
          </p:cNvPr>
          <p:cNvCxnSpPr/>
          <p:nvPr userDrawn="1"/>
        </p:nvCxnSpPr>
        <p:spPr>
          <a:xfrm>
            <a:off x="152119" y="562081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273;p50">
            <a:extLst>
              <a:ext uri="{FF2B5EF4-FFF2-40B4-BE49-F238E27FC236}">
                <a16:creationId xmlns:a16="http://schemas.microsoft.com/office/drawing/2014/main" id="{C9DC7A26-8131-3B45-B9DF-5825F35402B2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Text Placeholder 34" descr="symptom_text">
            <a:extLst>
              <a:ext uri="{FF2B5EF4-FFF2-40B4-BE49-F238E27FC236}">
                <a16:creationId xmlns:a16="http://schemas.microsoft.com/office/drawing/2014/main" id="{78EBE81B-6AF2-F530-A4F0-5AD89FB160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888" y="1273175"/>
            <a:ext cx="2754312" cy="525463"/>
          </a:xfrm>
          <a:prstGeom prst="rect">
            <a:avLst/>
          </a:prstGeom>
        </p:spPr>
        <p:txBody>
          <a:bodyPr/>
          <a:lstStyle>
            <a:lvl1pPr algn="ctr">
              <a:defRPr sz="2400" b="1"/>
            </a:lvl1pPr>
          </a:lstStyle>
          <a:p>
            <a:pPr lvl="0"/>
            <a:r>
              <a:rPr lang="en-US" b="1" dirty="0"/>
              <a:t>Symptom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_(nomoresymptoms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>
            <a:cxnSpLocks/>
          </p:cNvCxnSpPr>
          <p:nvPr userDrawn="1"/>
        </p:nvCxnSpPr>
        <p:spPr>
          <a:xfrm>
            <a:off x="2243663" y="1167940"/>
            <a:ext cx="29971" cy="698723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9580" y="5973548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165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67651" y="5976273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37293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cxnSp>
        <p:nvCxnSpPr>
          <p:cNvPr id="3" name="Google Shape;558;p62">
            <a:extLst>
              <a:ext uri="{FF2B5EF4-FFF2-40B4-BE49-F238E27FC236}">
                <a16:creationId xmlns:a16="http://schemas.microsoft.com/office/drawing/2014/main" id="{BA19AD2C-F90A-E12E-417E-BED1D16014FE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11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581;p63" descr="treatment_button">
            <a:extLst>
              <a:ext uri="{FF2B5EF4-FFF2-40B4-BE49-F238E27FC236}">
                <a16:creationId xmlns:a16="http://schemas.microsoft.com/office/drawing/2014/main" id="{E7877110-2959-16EB-39EB-05E8223389C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965"/>
          <a:stretch/>
        </p:blipFill>
        <p:spPr>
          <a:xfrm>
            <a:off x="1664960" y="6536408"/>
            <a:ext cx="1157856" cy="143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582;p63" descr="home_button">
            <a:extLst>
              <a:ext uri="{FF2B5EF4-FFF2-40B4-BE49-F238E27FC236}">
                <a16:creationId xmlns:a16="http://schemas.microsoft.com/office/drawing/2014/main" id="{29B76E1C-3A20-BA54-FF73-71C574C9E2A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83;p63" descr="back_button">
            <a:extLst>
              <a:ext uri="{FF2B5EF4-FFF2-40B4-BE49-F238E27FC236}">
                <a16:creationId xmlns:a16="http://schemas.microsoft.com/office/drawing/2014/main" id="{17C3FD19-D715-D996-495F-E9B5968ABD6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84;p63" descr="audio_button">
            <a:extLst>
              <a:ext uri="{FF2B5EF4-FFF2-40B4-BE49-F238E27FC236}">
                <a16:creationId xmlns:a16="http://schemas.microsoft.com/office/drawing/2014/main" id="{4655FBDD-8D05-D416-095A-AD48F0733F6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585;p63" descr="settings_button">
            <a:extLst>
              <a:ext uri="{FF2B5EF4-FFF2-40B4-BE49-F238E27FC236}">
                <a16:creationId xmlns:a16="http://schemas.microsoft.com/office/drawing/2014/main" id="{C1D05289-A1AC-977E-8D1E-E83049B8915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586;p63">
            <a:extLst>
              <a:ext uri="{FF2B5EF4-FFF2-40B4-BE49-F238E27FC236}">
                <a16:creationId xmlns:a16="http://schemas.microsoft.com/office/drawing/2014/main" id="{78390B4F-DB52-ABBC-EF9C-6A77802D58A1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588;p63">
            <a:extLst>
              <a:ext uri="{FF2B5EF4-FFF2-40B4-BE49-F238E27FC236}">
                <a16:creationId xmlns:a16="http://schemas.microsoft.com/office/drawing/2014/main" id="{7A55A694-C98D-A7E9-E140-2C63F07B5EE9}"/>
              </a:ext>
            </a:extLst>
          </p:cNvPr>
          <p:cNvCxnSpPr/>
          <p:nvPr userDrawn="1"/>
        </p:nvCxnSpPr>
        <p:spPr>
          <a:xfrm>
            <a:off x="124165" y="115328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589;p63" descr="message_text">
            <a:extLst>
              <a:ext uri="{FF2B5EF4-FFF2-40B4-BE49-F238E27FC236}">
                <a16:creationId xmlns:a16="http://schemas.microsoft.com/office/drawing/2014/main" id="{DCA8B5D6-C540-9C41-A1ED-DABEA729E1C7}"/>
              </a:ext>
            </a:extLst>
          </p:cNvPr>
          <p:cNvSpPr txBox="1"/>
          <p:nvPr userDrawn="1"/>
        </p:nvSpPr>
        <p:spPr>
          <a:xfrm>
            <a:off x="21805" y="43862"/>
            <a:ext cx="30794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Go to a health center to check for and manage these conditions</a:t>
            </a:r>
            <a:endParaRPr dirty="0"/>
          </a:p>
        </p:txBody>
      </p:sp>
      <p:pic>
        <p:nvPicPr>
          <p:cNvPr id="34" name="Google Shape;590;p63" descr="doctor">
            <a:extLst>
              <a:ext uri="{FF2B5EF4-FFF2-40B4-BE49-F238E27FC236}">
                <a16:creationId xmlns:a16="http://schemas.microsoft.com/office/drawing/2014/main" id="{CF5E147F-A3D2-267C-2321-0546482ED5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79699" y="12690"/>
            <a:ext cx="850044" cy="1073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591;p63">
            <a:extLst>
              <a:ext uri="{FF2B5EF4-FFF2-40B4-BE49-F238E27FC236}">
                <a16:creationId xmlns:a16="http://schemas.microsoft.com/office/drawing/2014/main" id="{D4EF9C1C-041E-D140-CAFA-F34DC9675442}"/>
              </a:ext>
            </a:extLst>
          </p:cNvPr>
          <p:cNvCxnSpPr/>
          <p:nvPr userDrawn="1"/>
        </p:nvCxnSpPr>
        <p:spPr>
          <a:xfrm>
            <a:off x="143766" y="653640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592;p63" descr="symptom_text">
            <a:extLst>
              <a:ext uri="{FF2B5EF4-FFF2-40B4-BE49-F238E27FC236}">
                <a16:creationId xmlns:a16="http://schemas.microsoft.com/office/drawing/2014/main" id="{F36CE76B-B472-0FC5-B83B-2EFD45C376E0}"/>
              </a:ext>
            </a:extLst>
          </p:cNvPr>
          <p:cNvSpPr txBox="1"/>
          <p:nvPr userDrawn="1"/>
        </p:nvSpPr>
        <p:spPr>
          <a:xfrm>
            <a:off x="21806" y="7826614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37" name="Google Shape;593;p63" descr="treatment_text">
            <a:extLst>
              <a:ext uri="{FF2B5EF4-FFF2-40B4-BE49-F238E27FC236}">
                <a16:creationId xmlns:a16="http://schemas.microsoft.com/office/drawing/2014/main" id="{F117C07E-C21B-D507-FE47-682C7C12736F}"/>
              </a:ext>
            </a:extLst>
          </p:cNvPr>
          <p:cNvSpPr txBox="1"/>
          <p:nvPr userDrawn="1"/>
        </p:nvSpPr>
        <p:spPr>
          <a:xfrm>
            <a:off x="1518576" y="7818195"/>
            <a:ext cx="14385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38" name="Google Shape;594;p63" descr="science_button">
            <a:extLst>
              <a:ext uri="{FF2B5EF4-FFF2-40B4-BE49-F238E27FC236}">
                <a16:creationId xmlns:a16="http://schemas.microsoft.com/office/drawing/2014/main" id="{536B30DA-19CB-D743-21F8-2C74264BAF4E}"/>
              </a:ext>
            </a:extLst>
          </p:cNvPr>
          <p:cNvSpPr txBox="1"/>
          <p:nvPr userDrawn="1"/>
        </p:nvSpPr>
        <p:spPr>
          <a:xfrm>
            <a:off x="3179700" y="7818195"/>
            <a:ext cx="11635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39" name="Google Shape;595;p63">
            <a:extLst>
              <a:ext uri="{FF2B5EF4-FFF2-40B4-BE49-F238E27FC236}">
                <a16:creationId xmlns:a16="http://schemas.microsoft.com/office/drawing/2014/main" id="{996349B7-CB80-0A91-306F-053E95E9E303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596;p63">
            <a:extLst>
              <a:ext uri="{FF2B5EF4-FFF2-40B4-BE49-F238E27FC236}">
                <a16:creationId xmlns:a16="http://schemas.microsoft.com/office/drawing/2014/main" id="{1CE116F4-E7E4-3135-0C6E-C5A877EB2C97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597;p63" descr="symptom_button">
            <a:extLst>
              <a:ext uri="{FF2B5EF4-FFF2-40B4-BE49-F238E27FC236}">
                <a16:creationId xmlns:a16="http://schemas.microsoft.com/office/drawing/2014/main" id="{BA6F2836-2E76-7766-DFD0-8587C7B0AD1D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37472" t="10350" r="36680" b="2923"/>
          <a:stretch/>
        </p:blipFill>
        <p:spPr>
          <a:xfrm>
            <a:off x="314671" y="6591505"/>
            <a:ext cx="906685" cy="137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598;p63" descr="science_button">
            <a:extLst>
              <a:ext uri="{FF2B5EF4-FFF2-40B4-BE49-F238E27FC236}">
                <a16:creationId xmlns:a16="http://schemas.microsoft.com/office/drawing/2014/main" id="{CD3E840A-A32B-D39C-1E33-D6AAEE44E95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 descr="symptom_name_text">
            <a:extLst>
              <a:ext uri="{FF2B5EF4-FFF2-40B4-BE49-F238E27FC236}">
                <a16:creationId xmlns:a16="http://schemas.microsoft.com/office/drawing/2014/main" id="{C8E4F087-1736-5D28-7353-55CECD5124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3" y="1273175"/>
            <a:ext cx="4198937" cy="436563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sz="2800" dirty="0"/>
              <a:t>Symptom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ymptoms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1518575" y="7818195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619;p64" descr="symptoms_picture">
            <a:extLst>
              <a:ext uri="{FF2B5EF4-FFF2-40B4-BE49-F238E27FC236}">
                <a16:creationId xmlns:a16="http://schemas.microsoft.com/office/drawing/2014/main" id="{3DF64D5A-624E-53EA-A09B-40C650032E4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7472" t="10350" r="36680" b="2923"/>
          <a:stretch/>
        </p:blipFill>
        <p:spPr>
          <a:xfrm>
            <a:off x="3456954" y="13021"/>
            <a:ext cx="906685" cy="1376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1679474" y="6576514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1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107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0;p30">
            <a:extLst>
              <a:ext uri="{FF2B5EF4-FFF2-40B4-BE49-F238E27FC236}">
                <a16:creationId xmlns:a16="http://schemas.microsoft.com/office/drawing/2014/main" id="{F28C349B-BD2C-5714-47DE-44E8C1458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376;g26c53030581_0_2">
            <a:extLst>
              <a:ext uri="{FF2B5EF4-FFF2-40B4-BE49-F238E27FC236}">
                <a16:creationId xmlns:a16="http://schemas.microsoft.com/office/drawing/2014/main" id="{990F9CDC-07A0-77BF-3E35-FB17A53C36F5}"/>
              </a:ext>
            </a:extLst>
          </p:cNvPr>
          <p:cNvSpPr/>
          <p:nvPr userDrawn="1"/>
        </p:nvSpPr>
        <p:spPr>
          <a:xfrm>
            <a:off x="-4492500" y="-55100"/>
            <a:ext cx="13557000" cy="9144000"/>
          </a:xfrm>
          <a:prstGeom prst="rect">
            <a:avLst/>
          </a:prstGeom>
          <a:solidFill>
            <a:srgbClr val="F3F3F3"/>
          </a:solidFill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424;g26c53030581_0_2">
            <a:extLst>
              <a:ext uri="{FF2B5EF4-FFF2-40B4-BE49-F238E27FC236}">
                <a16:creationId xmlns:a16="http://schemas.microsoft.com/office/drawing/2014/main" id="{2A782CDF-A56C-2DD6-BF3F-E490DEC9970B}"/>
              </a:ext>
            </a:extLst>
          </p:cNvPr>
          <p:cNvSpPr/>
          <p:nvPr userDrawn="1"/>
        </p:nvSpPr>
        <p:spPr>
          <a:xfrm>
            <a:off x="-4492500" y="-55100"/>
            <a:ext cx="135570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0B4CD-59D3-F258-8B54-45E4F6D7073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49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762DAC-B81B-5329-A06E-CBA5B0860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topic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3C32F-EF31-BBB2-B088-BA5DE106B90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KR" dirty="0"/>
              <a:t>this is subtopic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89F5F-802D-89F9-9B65-EBFC32A9F17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KR" dirty="0"/>
              <a:t>this is second subtopic</a:t>
            </a:r>
          </a:p>
        </p:txBody>
      </p:sp>
    </p:spTree>
    <p:extLst>
      <p:ext uri="{BB962C8B-B14F-4D97-AF65-F5344CB8AC3E}">
        <p14:creationId xmlns:p14="http://schemas.microsoft.com/office/powerpoint/2010/main" val="418476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AC7CED-8CFB-B3C2-222F-6F55559E7A5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KR" dirty="0"/>
              <a:t>this is subtopic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56341-4ED5-D01A-F50D-B379D20C465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KR" dirty="0"/>
              <a:t>this is subtopic</a:t>
            </a:r>
          </a:p>
        </p:txBody>
      </p:sp>
    </p:spTree>
    <p:extLst>
      <p:ext uri="{BB962C8B-B14F-4D97-AF65-F5344CB8AC3E}">
        <p14:creationId xmlns:p14="http://schemas.microsoft.com/office/powerpoint/2010/main" val="42473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02B899-6CEC-9918-D268-1865249590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KR" dirty="0"/>
              <a:t>fruits	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5E9EDB8-435A-19CB-2BE7-E5E346EBA25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t="40991" b="4099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CF94-3C6F-80F3-69EF-455C72155F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KR" dirty="0"/>
              <a:t>vegetables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8FF54BA-8317-116E-9731-566CE7D971C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/>
          <a:srcRect t="40862" b="4086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EAAF0-14FC-A176-E657-2E4B2FA5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5437" y="2328402"/>
            <a:ext cx="20701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10B72-52B9-E3E2-3D81-B27489627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2400" y="5205771"/>
            <a:ext cx="2844800" cy="200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58717-55BC-A90D-1A63-7123242A6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00" y="2068052"/>
            <a:ext cx="2336800" cy="223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8C170-018B-3090-0543-95CC7ED47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8" y="3185652"/>
            <a:ext cx="2349500" cy="227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79DEA-8F05-CB3E-8C88-1BEA27EC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089" y="5385186"/>
            <a:ext cx="1943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02B899-6CEC-9918-D268-1865249590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KR" dirty="0"/>
              <a:t>fruits	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5E9EDB8-435A-19CB-2BE7-E5E346EBA25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t="40991" b="40991"/>
          <a:stretch/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CF94-3C6F-80F3-69EF-455C72155F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KR" dirty="0"/>
              <a:t>vegetables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8FF54BA-8317-116E-9731-566CE7D971C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/>
          <a:srcRect t="40862" b="40862"/>
          <a:stretch/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EAAF0-14FC-A176-E657-2E4B2FA5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5437" y="2328402"/>
            <a:ext cx="20701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10B72-52B9-E3E2-3D81-B27489627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2400" y="5205771"/>
            <a:ext cx="2844800" cy="200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58717-55BC-A90D-1A63-7123242A6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00" y="2068052"/>
            <a:ext cx="2336800" cy="223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8C170-018B-3090-0543-95CC7ED47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8" y="3185652"/>
            <a:ext cx="2349500" cy="227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79DEA-8F05-CB3E-8C88-1BEA27EC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089" y="5385186"/>
            <a:ext cx="1943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3821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_modul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na" id="{D284B44B-EB2C-4511-B30D-55CE5CB1B16F}" vid="{048A896C-56C4-48A5-A916-552748742D7A}"/>
    </a:ext>
  </a:extLst>
</a:theme>
</file>

<file path=ppt/theme/theme2.xml><?xml version="1.0" encoding="utf-8"?>
<a:theme xmlns:a="http://schemas.openxmlformats.org/drawingml/2006/main" name="category_ga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sp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 dirty="0"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na" id="{D284B44B-EB2C-4511-B30D-55CE5CB1B16F}" vid="{3C1C4ECB-8FF1-43E0-98BB-7EC28EFECA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content_module</Template>
  <TotalTime>6</TotalTime>
  <Words>22</Words>
  <Application>Microsoft Macintosh PowerPoint</Application>
  <PresentationFormat>Custom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content_module</vt:lpstr>
      <vt:lpstr>category_game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5</cp:revision>
  <dcterms:created xsi:type="dcterms:W3CDTF">2024-04-29T23:30:02Z</dcterms:created>
  <dcterms:modified xsi:type="dcterms:W3CDTF">2024-05-21T05:59:48Z</dcterms:modified>
</cp:coreProperties>
</file>