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1"/>
    <p:restoredTop sz="94694"/>
  </p:normalViewPr>
  <p:slideViewPr>
    <p:cSldViewPr snapToGrid="0">
      <p:cViewPr varScale="1">
        <p:scale>
          <a:sx n="125" d="100"/>
          <a:sy n="125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rtoon of a blue and white animal lying on grass&#10;&#10;AI-generated content may be incorrect.">
            <a:extLst>
              <a:ext uri="{FF2B5EF4-FFF2-40B4-BE49-F238E27FC236}">
                <a16:creationId xmlns:a16="http://schemas.microsoft.com/office/drawing/2014/main" id="{29763644-819F-8AA0-4F58-73C44F1A9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50" y="2590800"/>
            <a:ext cx="298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0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6340-937E-35BA-2B3A-FF2E0703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F7D55-A1C0-6D56-FD49-CC7373629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D6A5E-A7D1-30FC-D303-8B4A897F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25D2-1301-8849-840A-E55BB06A1BAB}" type="datetimeFigureOut">
              <a:rPr lang="en-KR" smtClean="0"/>
              <a:t>6/6/25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FD859-518D-D1FC-E8AA-E8C901A0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A0554-8C5F-D300-C6BF-9D3239BE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8AF3-B547-1B4E-A7F3-90FEFBBF05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7878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B0C882-5397-F663-D402-92E37B935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EFFD5-1804-3005-F88F-C26FB0BE3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00ADE-CF12-48C7-D773-3FABDB78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25D2-1301-8849-840A-E55BB06A1BAB}" type="datetimeFigureOut">
              <a:rPr lang="en-KR" smtClean="0"/>
              <a:t>6/6/25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57DBB-9AA9-D69A-1358-6F44B094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B5189-6A22-4F52-22D9-C30652E3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8AF3-B547-1B4E-A7F3-90FEFBBF05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9401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6507-3AF0-0C7A-8382-322B605D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4377F-E385-A45D-7753-4D87EE413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A7027-6539-BB1C-0860-0FA5D6CD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25D2-1301-8849-840A-E55BB06A1BAB}" type="datetimeFigureOut">
              <a:rPr lang="en-KR" smtClean="0"/>
              <a:t>6/6/25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A72D4-E542-EA85-A94E-66B8F5BC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55B66-E0DA-F907-2443-7821D6FA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8AF3-B547-1B4E-A7F3-90FEFBBF05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6489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8CE8-2A8B-9908-4355-B3854227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051AF-722C-B125-505B-0B9A3FBA4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42514-4F75-D18B-296F-D5708F6B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25D2-1301-8849-840A-E55BB06A1BAB}" type="datetimeFigureOut">
              <a:rPr lang="en-KR" smtClean="0"/>
              <a:t>6/6/25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275C5-575D-5CD1-1DBC-DA88F303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E7827-1C29-819F-D9C4-EAD500CF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8AF3-B547-1B4E-A7F3-90FEFBBF05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7554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4E08-0271-167A-D856-C46A1EEC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DF1E4-6B09-C22A-ADC4-81092C3BF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2C5B7-4B94-AB52-EFDD-4FBB7BDB3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8E87-95B2-EB2D-275C-0F1A14D9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25D2-1301-8849-840A-E55BB06A1BAB}" type="datetimeFigureOut">
              <a:rPr lang="en-KR" smtClean="0"/>
              <a:t>6/6/25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CA557-9992-D9A4-8579-19760162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A5268-F1ED-F7FF-4E61-118498B7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8AF3-B547-1B4E-A7F3-90FEFBBF05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6978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F467-0A27-F62D-6A20-9AE32CF60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3E1DC-BD6D-7C65-25AE-DE9AB3937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EA19D-BCF9-370A-8AF0-9F25CD318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7F441-DE27-ABF9-B57D-E3087AB27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49C6E-5B95-CA3C-BE2E-84BF5E136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C13CE-7E93-7C8B-5949-4037DAF5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25D2-1301-8849-840A-E55BB06A1BAB}" type="datetimeFigureOut">
              <a:rPr lang="en-KR" smtClean="0"/>
              <a:t>6/6/25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18B73-9613-3480-31F2-641FE678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77E9A-7250-D7B8-E708-1F2E2FD9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8AF3-B547-1B4E-A7F3-90FEFBBF05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9754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B005-3F4B-9F1A-05EF-0E32009D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F9823-8913-F3AB-2723-71717555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25D2-1301-8849-840A-E55BB06A1BAB}" type="datetimeFigureOut">
              <a:rPr lang="en-KR" smtClean="0"/>
              <a:t>6/6/25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31A3C-4013-C317-C553-6F5F957F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F01C2-D2A3-228E-C545-6C7751D4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8AF3-B547-1B4E-A7F3-90FEFBBF05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031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C93DC-8979-234B-1A7F-3E2AD7B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25D2-1301-8849-840A-E55BB06A1BAB}" type="datetimeFigureOut">
              <a:rPr lang="en-KR" smtClean="0"/>
              <a:t>6/6/25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06BD4-1A77-3242-BA32-56DABE6E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53AC6-AD76-A4C4-97BA-752BBDC9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8AF3-B547-1B4E-A7F3-90FEFBBF05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985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16FA-935D-C10B-0586-25C41288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DD61A-F413-7A3A-0F96-C639327EE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06CF8-10D6-C91E-FE48-E60847331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83D8C-4094-5604-1F56-D0EA2931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25D2-1301-8849-840A-E55BB06A1BAB}" type="datetimeFigureOut">
              <a:rPr lang="en-KR" smtClean="0"/>
              <a:t>6/6/25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181C4-3724-797C-6111-CB8C2C63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57177-DB0C-490A-DD59-19B3C070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8AF3-B547-1B4E-A7F3-90FEFBBF05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6787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ABDA8-C8B0-4AE5-CF01-13006C9F1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7B5741-A520-4644-B032-697A4D98D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44CFE-A7F3-4C71-DFB6-53D7C842A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10E48-35C5-3C25-27C8-2C9AFBA5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25D2-1301-8849-840A-E55BB06A1BAB}" type="datetimeFigureOut">
              <a:rPr lang="en-KR" smtClean="0"/>
              <a:t>6/6/25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A966B-8C56-7D97-2D88-1F475D84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ADF47-A792-27E9-A588-68595175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18AF3-B547-1B4E-A7F3-90FEFBBF05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2843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E23016-152C-ABE5-5DC7-0DAB98950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53FFC-1D54-F893-DE02-F7C3F7062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C65DC-DDE3-4813-4B31-7604D1D10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DD25D2-1301-8849-840A-E55BB06A1BAB}" type="datetimeFigureOut">
              <a:rPr lang="en-KR" smtClean="0"/>
              <a:t>6/6/25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2152C-7A3E-09F7-B83C-3A503D59C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65299-D532-200B-37D9-4CAA69F5F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318AF3-B547-1B4E-A7F3-90FEFBBF05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1618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526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Nah</dc:creator>
  <cp:lastModifiedBy>Andrew Nah</cp:lastModifiedBy>
  <cp:revision>1</cp:revision>
  <dcterms:created xsi:type="dcterms:W3CDTF">2025-06-06T22:18:46Z</dcterms:created>
  <dcterms:modified xsi:type="dcterms:W3CDTF">2025-06-06T22:19:13Z</dcterms:modified>
</cp:coreProperties>
</file>