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1E77-D52C-CA5A-3A0A-1C69BA5E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42A2-C1A3-75DD-107B-BFFC4320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99A9-99AE-33C3-13C7-C61E495D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5FC9-B48A-46ED-967F-834F95C6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0FD9-C727-B8D5-B089-1CCBB18D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CCE2-A230-8FD9-0446-1A9AC2F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7A1A3-542C-FBC7-2007-C33E01DB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A20-0F44-C489-1454-2FD830C6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DB40-495A-CE5C-AE77-1CE3423B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62F-A062-2946-BF5C-5B765B82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53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DA6DB-73F2-8D52-60E0-7473CCDD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3712-B1B2-7CC4-EFD7-3D44B3A7B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02D3-53E1-B817-900E-015AB8C1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E9F4-1C4B-41B1-D8BA-E2370CB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BAE-2E59-DAB4-1A4F-AE76E01C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519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DFC7-0B29-8649-9CF6-AC6A631D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1F5B-0211-57B0-4A5A-2843B224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33EA-B82C-E719-B682-A24374C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C7A-C735-902D-D834-8A0C7E6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3FF8-CDBA-EDB6-D300-DF083C5E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83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F14D-0D54-666C-6377-01040351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5E8C-1737-7193-8B4E-586E09DD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EE57-2763-535D-10D8-6E1AB124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90A9-5B3D-905B-29D9-CADA4105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81FE-957D-C669-4320-73E63A0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22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5537-84EE-F889-F86A-14FA0264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E426-50C6-01D7-1BBD-81EE7C8BC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2952-7DB3-E821-2DB4-8F3CA576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29DE3-AA56-8B64-CD87-B664A4E8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ED3B-4778-5F1A-3BDD-E9CD79E8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F628-E3B6-C153-75ED-348DF09E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468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2FE5-BC27-496D-777D-BED31421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4E2D0-5BC8-C662-040D-7ACB3B00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1B02A-4281-6DF8-3670-EE2B28B7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6204F-55D6-4B02-CB47-B25F8DB28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3DA75-0989-98D4-59FD-4DCDCA32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608F7-279B-682F-88E4-E5D4F5A6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F25DE-92BC-1D25-CF0F-B41CF18C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5003E-1073-4C34-2CB3-800023FB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7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44A0-F5A3-5B3F-6BC1-0A2BE77F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A119-EC84-2836-232F-77D99B1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313-B754-4D7B-AE44-E9C3B7BE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83B2A-CA72-6DCA-1F48-BDE68D3A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64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297F1-8099-D8D0-E865-18FE5C20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45588-FE87-8CB4-AA80-9DFAC41D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3E51-B994-AFA1-A484-5BE488C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61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F63E-A2D7-D0E8-46D4-349178E7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B5A9-51E2-B420-9492-8283BF59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7A2DB-A97E-E140-A7D4-1AFB90A2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EA08-7C6D-7FAC-5590-8E14981D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E5A2-F4B3-E659-A7DD-1C6612C7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C185-5EBC-E28E-B5A7-14896512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44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078-1B5C-DB78-99C2-968C8877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01860-605C-9862-AF9A-888E06C3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ABBD-DB74-3DE7-3D68-F2585EC66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4EA1-3E29-C6C7-932F-2FD4D2E4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B9D-7756-E935-6760-FF9C7D23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112F-E6DF-84B7-01FC-714E2249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301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71057-9258-9E26-50FE-A959AEB7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5148-01F5-52DF-D98C-E15AB3DD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70EE-923C-D06E-055C-FA85F89B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3E562-4DB1-A344-9F93-230E9C23CD48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2707-F505-AEC3-C172-3CDBC395B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D172-FBF5-2916-F5F2-B5825A3C1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22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of a blue and white animal lying on grass&#10;&#10;AI-generated content may be incorrect.">
            <a:extLst>
              <a:ext uri="{FF2B5EF4-FFF2-40B4-BE49-F238E27FC236}">
                <a16:creationId xmlns:a16="http://schemas.microsoft.com/office/drawing/2014/main" id="{FE0F4DB4-A207-6403-A50B-B25A28E6D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48" y="2590800"/>
            <a:ext cx="2984500" cy="1676400"/>
          </a:xfrm>
          <a:prstGeom prst="rect">
            <a:avLst/>
          </a:prstGeom>
        </p:spPr>
      </p:pic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246375B-28AC-5C1A-4809-08F65B73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803" y="1219200"/>
            <a:ext cx="20420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1</cp:revision>
  <dcterms:created xsi:type="dcterms:W3CDTF">2025-06-06T22:13:12Z</dcterms:created>
  <dcterms:modified xsi:type="dcterms:W3CDTF">2025-06-06T22:14:47Z</dcterms:modified>
</cp:coreProperties>
</file>