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52"/>
    <p:restoredTop sz="94748"/>
  </p:normalViewPr>
  <p:slideViewPr>
    <p:cSldViewPr snapToGrid="0">
      <p:cViewPr varScale="1">
        <p:scale>
          <a:sx n="148" d="100"/>
          <a:sy n="148" d="100"/>
        </p:scale>
        <p:origin x="3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Pregnancy Symptoms and Conditions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Title Name</dc:title>
  <dc:subject/>
  <dc:creator>An Author Name</dc:creator>
  <cp:keywords/>
  <dc:description/>
  <cp:lastModifiedBy>Andrew Nah</cp:lastModifiedBy>
  <cp:revision>17</cp:revision>
  <dcterms:created xsi:type="dcterms:W3CDTF">2022-06-06T16:34:10Z</dcterms:created>
  <dcterms:modified xsi:type="dcterms:W3CDTF">2025-04-24T04:25:57Z</dcterms:modified>
  <cp:category/>
</cp:coreProperties>
</file>