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6F5E-60E1-C388-79C0-885B016F4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3D1CC-11C5-8C72-32ED-AA94C632D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68A99-38BB-8CDB-A943-D817E2B3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3045-8724-0668-AB42-19EC9352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9464-B818-9ACA-8D1C-C904CB86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474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7C2F-C200-A0A4-F499-AD2C908A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838B6-75E8-C8A9-D02B-644F2E70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70F1-0F2E-F370-6DA0-AF579F8D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C315-C75C-E804-9504-39F687B6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F8C2-FF75-DB72-9BA5-770066E5B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055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4B90F-BD64-5D3B-E261-B50973BF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BB447-B803-FFED-7C5E-C578874E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C6C5-215C-B0AB-FC1C-95D1D296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C621-06B0-5CDB-132A-A16BFA87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E512-E2B4-8484-FF49-9D3B89EB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80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11B1-D4B0-7504-274A-62927E96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213B-892D-31A5-AB13-23FC8231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7713-2308-3F69-7897-CE111B87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04E8-A2C4-32E3-CBBB-84CAEAFB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A834-2987-CED7-AC16-A1931C65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18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490-EB94-E724-7995-6B52295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58035-32EF-5D72-A113-56DDEB6C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97DF-20E3-77AB-D73C-E4A0C2BC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02AF-32D9-38E7-6B26-3DF7AF31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FDE7-7048-76AA-2586-BF78E6DE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410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E7E-4A93-53E0-B841-3629ABA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6A09-5BD3-8148-D140-ECA1F282A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99370-A5DC-17C1-9A1C-102891A9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C5F16-5BB1-333A-6033-6B293268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3FAA3-CCE0-6C7B-1F87-0864789D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89ED-074D-6003-F914-F9FE7764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284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AE43-1AA0-3B11-FC4B-545C010E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F82A-AA74-6CC6-7D56-7783EEF0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F76B3-773E-F530-E2A3-D8E53116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E73F9-0BDB-4B56-A735-85486421C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FF01A-FDC6-C80F-555F-3DB0DFBE2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A9AE-713E-176A-CD13-45936100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2B739-BA9E-D002-C247-B189A49F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53E95-0879-618D-4B56-9E0D4AEF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301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8CAF-F4E7-62AB-58E3-BCCA1ACC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6E6F0-0123-9ED4-7856-E285412C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86E91-C8EB-5344-84FF-5A0EB3F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9245C-587C-402E-B098-9200549B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162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627A3-6ABF-B1BF-3823-E7103237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16EB7-EDF9-C947-95DD-3C7D6C4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EA9D5-80BA-FEA0-F06C-A7E60E39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5638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1E5F-45FE-FF53-5759-0A5E250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ACB3-B3E6-06F3-7AC9-59B00C33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DDD46-9D69-7B29-C792-2246B4998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3475-2EC6-8849-4FD6-FACCDF69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E483-FAAD-54C4-BD13-CC0EE9C9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F6D8A-E4A3-0775-1D42-D6F13639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636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4161-9623-093A-B6C1-35050CD3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CC0E2-82B8-B023-E977-13B5E51A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1A44E-EFEA-03AB-43A4-34FF71E3C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C785E-A52E-51D1-6D15-60450330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313A-222F-731E-53D3-709321C1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DF1D-04F3-8DB6-4EEA-5E37EBBA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416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E6424-B7BD-6C0A-AED1-0735195A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0500-4C1B-58A6-CF36-5D119282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CE3B-F8EE-29EE-91AC-35E339EFD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95E06-9E8A-224D-B885-9714FE37FE1B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B21A8-0FAA-9D20-0AD8-CAEAA7378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F657-6974-772C-682B-D9CCF21D4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73FD2-F703-CE48-AF1E-35A513A3666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30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2025-04-16T02:51:54Z</dcterms:created>
  <dcterms:modified xsi:type="dcterms:W3CDTF">2025-04-16T02:52:27Z</dcterms:modified>
</cp:coreProperties>
</file>