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1A96-2E3D-5F8D-C50C-ABD6B1455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F2070-D6DF-7642-EEF7-D74395ACD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D65E8-A04A-4646-E413-87BC825B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93DD-673E-634A-9316-3E07D40AA496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A4119-0FD5-7CD7-931E-7DF4A1EC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01B2-A8F9-F8D6-A8F0-256F52EE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2D87-B3EF-5847-8247-64FC793973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3863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BF3C-7BD3-B282-6852-21A9893D9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E9609F-A6FD-4838-2DD7-47F2A9584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921ED-EAF8-CA26-5C63-5F7558C6E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93DD-673E-634A-9316-3E07D40AA496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A724B-2B68-0DC8-2F6F-E3FA3D9B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0DD1-92CA-F139-F110-2DEB7CFE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2D87-B3EF-5847-8247-64FC793973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1362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B7FFF-B654-7AE2-B374-D15B9B28ED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E391CF-EED6-F3AA-045F-543ABE153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A9369-E4D2-1FAB-0DB8-BC392FB04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93DD-673E-634A-9316-3E07D40AA496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259BC-CF56-2437-329B-6049512C7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0175-8109-750E-30EA-B9607F95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2D87-B3EF-5847-8247-64FC793973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68735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15549-F8B8-E37B-9FFA-9BBD668B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64286-C18C-AAD8-E813-17F1F2F2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9F8B-F7C4-0124-BBE9-C61E27C17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93DD-673E-634A-9316-3E07D40AA496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EB02-4E22-C10C-ED7F-19FAF1ED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0BEA-6ECB-6B01-6A8A-4DD62DF99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2D87-B3EF-5847-8247-64FC793973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2903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721BC-4E79-608D-FC33-81F955FC3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EA884-DCF8-C022-A9F2-BC62042CB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A2B9E-AD15-922D-5563-D49C1E24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93DD-673E-634A-9316-3E07D40AA496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57996-856D-9A84-A5E5-55C15E78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C4859-DB4C-E8FB-556E-A661E991D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2D87-B3EF-5847-8247-64FC793973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90209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847D5-A4D4-7B61-A716-B966B709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357E5-16CE-C77F-68A5-A448C8A4C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F7AAC-C9BD-6E4B-0C87-862B6933F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7B302-096D-E757-165A-7D8644113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93DD-673E-634A-9316-3E07D40AA496}" type="datetimeFigureOut">
              <a:rPr lang="en-KR" smtClean="0"/>
              <a:t>4/15/25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C8CEF-A2A2-B2B3-FB8A-BBC487CC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4F2F5-2230-A7C2-15D2-FF92F59E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2D87-B3EF-5847-8247-64FC793973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805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880E-8E9E-1972-ABD8-BEA3ECDBF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59212-0800-DF24-A9E4-F646C33E7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E997F-035E-DC0E-28AE-788993C2A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CA02C-149D-8B7C-F1FC-0C3092040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05C00-5B54-717C-33E6-4860F11A1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3F0A4A-CED1-4AA5-85E8-B889C69E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93DD-673E-634A-9316-3E07D40AA496}" type="datetimeFigureOut">
              <a:rPr lang="en-KR" smtClean="0"/>
              <a:t>4/15/25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C7468-2658-1722-5B22-684B80B1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21FA0-2B37-A0B2-7C3B-190AC7D5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2D87-B3EF-5847-8247-64FC793973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3390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54868-8851-1DBD-543A-926639E72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FDCF4-E6CD-74D1-A524-576A2C23E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93DD-673E-634A-9316-3E07D40AA496}" type="datetimeFigureOut">
              <a:rPr lang="en-KR" smtClean="0"/>
              <a:t>4/15/25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BC5D9-D5C1-B6B0-2CD4-DE3F882B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70A92-F061-0A8D-3A70-007E669C2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2D87-B3EF-5847-8247-64FC793973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9754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EA486-C32D-9D37-EFF7-276E432B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93DD-673E-634A-9316-3E07D40AA496}" type="datetimeFigureOut">
              <a:rPr lang="en-KR" smtClean="0"/>
              <a:t>4/15/25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9C3AE-353D-8833-02C4-28C9B6CE2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5ADCF-F30F-5FDC-C7D0-1CB66449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2D87-B3EF-5847-8247-64FC793973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56457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2BFC-EE04-1A6F-E104-2626207A6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7EB72-B655-4FBD-BDDE-02977B2C1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8E80E-577C-759E-86D4-93F4F8B20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91FD6-448B-CDBD-9C79-8F7DE9907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93DD-673E-634A-9316-3E07D40AA496}" type="datetimeFigureOut">
              <a:rPr lang="en-KR" smtClean="0"/>
              <a:t>4/15/25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84E7B-4AF7-1E1A-4C7C-7811AA46E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BF426-930C-353D-F4EC-47D0FDF7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2D87-B3EF-5847-8247-64FC793973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62567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A9CA2-EAB8-20A8-2CB6-A54413D19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C7183A-4B67-8F81-0A08-0C294A04B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553F5-5B8A-1AF6-6799-EFDF5E0F9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511E5-5E57-4F09-B3DC-C8639FD0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93DD-673E-634A-9316-3E07D40AA496}" type="datetimeFigureOut">
              <a:rPr lang="en-KR" smtClean="0"/>
              <a:t>4/15/25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5B78B-1997-54E8-20CF-B79718CA7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F4C0C-BEAC-4D71-B07D-1232B501E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E2D87-B3EF-5847-8247-64FC793973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0704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0BC62-EE8F-EFD3-F7A1-CA20ADAF0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65D32-D9A7-B07E-3E12-E4B5DAC26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B06E6-1F8B-3823-1219-D072B6FFA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FD93DD-673E-634A-9316-3E07D40AA496}" type="datetimeFigureOut">
              <a:rPr lang="en-KR" smtClean="0"/>
              <a:t>4/15/25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CEAC5-11E7-2586-D6DD-24EC9250F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9D7ED-257C-9E35-C60A-35B84FD38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1E2D87-B3EF-5847-8247-64FC79397334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54123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400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Nah</dc:creator>
  <cp:lastModifiedBy>Andrew Nah</cp:lastModifiedBy>
  <cp:revision>1</cp:revision>
  <dcterms:created xsi:type="dcterms:W3CDTF">2025-04-16T02:52:29Z</dcterms:created>
  <dcterms:modified xsi:type="dcterms:W3CDTF">2025-04-16T02:52:41Z</dcterms:modified>
</cp:coreProperties>
</file>