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43"/>
    <p:restoredTop sz="94762"/>
  </p:normalViewPr>
  <p:slideViewPr>
    <p:cSldViewPr snapToGrid="0">
      <p:cViewPr>
        <p:scale>
          <a:sx n="400" d="100"/>
          <a:sy n="400" d="100"/>
        </p:scale>
        <p:origin x="120" y="-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luna top_system_bar}">
            <a:extLst>
              <a:ext uri="{FF2B5EF4-FFF2-40B4-BE49-F238E27FC236}">
                <a16:creationId xmlns:a16="http://schemas.microsoft.com/office/drawing/2014/main" id="{1D614642-2BF7-4FF4-3502-3FCE0839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96291"/>
          <a:stretch/>
        </p:blipFill>
        <p:spPr>
          <a:xfrm>
            <a:off x="0" y="1828"/>
            <a:ext cx="4114800" cy="271222"/>
          </a:xfrm>
          <a:prstGeom prst="rect">
            <a:avLst/>
          </a:prstGeom>
        </p:spPr>
      </p:pic>
      <p:sp>
        <p:nvSpPr>
          <p:cNvPr id="3" name="Rectangle 2" descr="{luna left_padding}">
            <a:extLst>
              <a:ext uri="{FF2B5EF4-FFF2-40B4-BE49-F238E27FC236}">
                <a16:creationId xmlns:a16="http://schemas.microsoft.com/office/drawing/2014/main" id="{56A137AD-3617-F155-ACF6-803C92E15436}"/>
              </a:ext>
            </a:extLst>
          </p:cNvPr>
          <p:cNvSpPr/>
          <p:nvPr userDrawn="1"/>
        </p:nvSpPr>
        <p:spPr>
          <a:xfrm>
            <a:off x="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4" name="Rectangle 3" descr="{luna right_padding}">
            <a:extLst>
              <a:ext uri="{FF2B5EF4-FFF2-40B4-BE49-F238E27FC236}">
                <a16:creationId xmlns:a16="http://schemas.microsoft.com/office/drawing/2014/main" id="{810C9F03-CDA6-EC06-1DBC-5CC6B23F29FC}"/>
              </a:ext>
            </a:extLst>
          </p:cNvPr>
          <p:cNvSpPr/>
          <p:nvPr userDrawn="1"/>
        </p:nvSpPr>
        <p:spPr>
          <a:xfrm>
            <a:off x="393192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87E8F-919C-A0F2-9316-933E2F93333C}"/>
              </a:ext>
            </a:extLst>
          </p:cNvPr>
          <p:cNvSpPr txBox="1"/>
          <p:nvPr userDrawn="1"/>
        </p:nvSpPr>
        <p:spPr>
          <a:xfrm>
            <a:off x="-262305" y="3458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0EFA7-B441-8CF9-A2D6-21EC602935AA}"/>
              </a:ext>
            </a:extLst>
          </p:cNvPr>
          <p:cNvSpPr txBox="1"/>
          <p:nvPr userDrawn="1"/>
        </p:nvSpPr>
        <p:spPr>
          <a:xfrm>
            <a:off x="-320013" y="80336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2F883-C511-E534-D657-CB4D8E95C6C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23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21ACD-D2DC-D62B-2460-00A0B5B0EAD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91443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281A2-EB48-C625-E97B-2D14AEB63CD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37162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FA31E-C3C4-F277-B612-9973594BA25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82882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1D5EE-2AD8-D8FB-6181-0D113451C48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28601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975B0-03CC-7A59-AC5C-6DB705E1902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74321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80FB1-EE1D-4C91-4376-7631D50E503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20040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543D2-0E5F-2F13-B6E2-71BA00015508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65760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D1090-7BB5-23A9-E84D-87544CB5DBE9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11479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8436F-99C7-9B51-266A-BF92CC987582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199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E039F-0CD7-EE88-E267-F54D8D3F35B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02918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92AE6-EBCC-50BE-6FD0-44473579A50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48638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6630B-EF9B-8BC8-F204-3CDECC95742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94357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205EB-E8DD-8C96-41C6-215F8C9498B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640077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19142F-C016-8C02-DDB8-FE8E40A6027A}"/>
              </a:ext>
            </a:extLst>
          </p:cNvPr>
          <p:cNvSpPr txBox="1"/>
          <p:nvPr userDrawn="1"/>
        </p:nvSpPr>
        <p:spPr>
          <a:xfrm>
            <a:off x="-320014" y="126088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BCE57-401D-23F8-DE45-9C75116A8E50}"/>
              </a:ext>
            </a:extLst>
          </p:cNvPr>
          <p:cNvSpPr txBox="1"/>
          <p:nvPr userDrawn="1"/>
        </p:nvSpPr>
        <p:spPr>
          <a:xfrm>
            <a:off x="-320013" y="1718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C8611-3879-1CC9-22FF-1E0C1DB6C151}"/>
              </a:ext>
            </a:extLst>
          </p:cNvPr>
          <p:cNvSpPr txBox="1"/>
          <p:nvPr userDrawn="1"/>
        </p:nvSpPr>
        <p:spPr>
          <a:xfrm>
            <a:off x="-320014" y="217591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2B133-6CC7-51BE-350D-14D3FCB72025}"/>
              </a:ext>
            </a:extLst>
          </p:cNvPr>
          <p:cNvSpPr txBox="1"/>
          <p:nvPr userDrawn="1"/>
        </p:nvSpPr>
        <p:spPr>
          <a:xfrm>
            <a:off x="-320013" y="26334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ECFC70-65FA-9080-9A95-A337C0664420}"/>
              </a:ext>
            </a:extLst>
          </p:cNvPr>
          <p:cNvSpPr txBox="1"/>
          <p:nvPr userDrawn="1"/>
        </p:nvSpPr>
        <p:spPr>
          <a:xfrm>
            <a:off x="-320014" y="3090954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A518-C732-A7DE-87DD-A00D288B5B02}"/>
              </a:ext>
            </a:extLst>
          </p:cNvPr>
          <p:cNvSpPr txBox="1"/>
          <p:nvPr userDrawn="1"/>
        </p:nvSpPr>
        <p:spPr>
          <a:xfrm>
            <a:off x="-320013" y="35484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6867E-7D4A-C27F-7A6F-A6BA5EB1C6A5}"/>
              </a:ext>
            </a:extLst>
          </p:cNvPr>
          <p:cNvSpPr txBox="1"/>
          <p:nvPr userDrawn="1"/>
        </p:nvSpPr>
        <p:spPr>
          <a:xfrm>
            <a:off x="-320014" y="4005990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628C0-CBF9-6EA0-95A8-3C8CF2896294}"/>
              </a:ext>
            </a:extLst>
          </p:cNvPr>
          <p:cNvSpPr txBox="1"/>
          <p:nvPr userDrawn="1"/>
        </p:nvSpPr>
        <p:spPr>
          <a:xfrm>
            <a:off x="-320013" y="446350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95774-FB3D-2214-0049-32B89B52ABC6}"/>
              </a:ext>
            </a:extLst>
          </p:cNvPr>
          <p:cNvSpPr txBox="1"/>
          <p:nvPr userDrawn="1"/>
        </p:nvSpPr>
        <p:spPr>
          <a:xfrm>
            <a:off x="-320014" y="4921026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B31D8-8EA1-7E55-1706-42F1022F0552}"/>
              </a:ext>
            </a:extLst>
          </p:cNvPr>
          <p:cNvSpPr txBox="1"/>
          <p:nvPr userDrawn="1"/>
        </p:nvSpPr>
        <p:spPr>
          <a:xfrm>
            <a:off x="-320013" y="53785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55F45-D666-7F9C-46DC-C1BDF93DFCB9}"/>
              </a:ext>
            </a:extLst>
          </p:cNvPr>
          <p:cNvSpPr txBox="1"/>
          <p:nvPr userDrawn="1"/>
        </p:nvSpPr>
        <p:spPr>
          <a:xfrm>
            <a:off x="-320014" y="583606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88EDE-E7B0-FAC0-0322-9097E7B724A0}"/>
              </a:ext>
            </a:extLst>
          </p:cNvPr>
          <p:cNvSpPr txBox="1"/>
          <p:nvPr userDrawn="1"/>
        </p:nvSpPr>
        <p:spPr>
          <a:xfrm>
            <a:off x="-320013" y="62935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70</a:t>
            </a:r>
          </a:p>
        </p:txBody>
      </p:sp>
      <p:pic>
        <p:nvPicPr>
          <p:cNvPr id="5" name="Picture 4" descr="{luna bottom_system_bar}">
            <a:extLst>
              <a:ext uri="{FF2B5EF4-FFF2-40B4-BE49-F238E27FC236}">
                <a16:creationId xmlns:a16="http://schemas.microsoft.com/office/drawing/2014/main" id="{EBD34449-A21E-1069-A183-2168ECDFB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92512"/>
          <a:stretch/>
        </p:blipFill>
        <p:spPr>
          <a:xfrm>
            <a:off x="0" y="6765290"/>
            <a:ext cx="4114800" cy="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Aptos</vt:lpstr>
      <vt:lpstr>Arial</vt:lpstr>
      <vt:lpstr>Pregnancy Symptoms and Conditions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Andrew Nah</cp:lastModifiedBy>
  <cp:revision>12</cp:revision>
  <dcterms:created xsi:type="dcterms:W3CDTF">2022-06-06T16:34:10Z</dcterms:created>
  <dcterms:modified xsi:type="dcterms:W3CDTF">2025-04-13T00:22:36Z</dcterms:modified>
</cp:coreProperties>
</file>