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BC1027-19D3-FA87-5D23-F756DF31FC47}"/>
              </a:ext>
            </a:extLst>
          </p:cNvPr>
          <p:cNvCxnSpPr/>
          <p:nvPr/>
        </p:nvCxnSpPr>
        <p:spPr>
          <a:xfrm>
            <a:off x="2784297" y="3534310"/>
            <a:ext cx="3678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C281E6-D5D7-0975-9F8C-42CD0C310C1B}"/>
              </a:ext>
            </a:extLst>
          </p:cNvPr>
          <p:cNvSpPr/>
          <p:nvPr/>
        </p:nvSpPr>
        <p:spPr>
          <a:xfrm>
            <a:off x="1777429" y="1202076"/>
            <a:ext cx="2044558" cy="1633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47686-82EF-6679-B740-D1A5E45512DD}"/>
              </a:ext>
            </a:extLst>
          </p:cNvPr>
          <p:cNvSpPr/>
          <p:nvPr/>
        </p:nvSpPr>
        <p:spPr>
          <a:xfrm>
            <a:off x="1140431" y="4263775"/>
            <a:ext cx="1849349" cy="1705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9</cp:revision>
  <dcterms:created xsi:type="dcterms:W3CDTF">2024-04-08T21:37:10Z</dcterms:created>
  <dcterms:modified xsi:type="dcterms:W3CDTF">2024-04-11T17:31:10Z</dcterms:modified>
</cp:coreProperties>
</file>