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5C6770-F18A-8542-8E1A-B3E702416585}">
          <p14:sldIdLst>
            <p14:sldId id="256"/>
            <p14:sldId id="258"/>
            <p14:sldId id="259"/>
          </p14:sldIdLst>
        </p14:section>
        <p14:section name="Untitled Section" id="{5CC9FC49-1454-8C40-A34E-CF2AA089DED0}">
          <p14:sldIdLst>
            <p14:sldId id="257"/>
            <p14:sldId id="260"/>
            <p14:sldId id="261"/>
          </p14:sldIdLst>
        </p14:section>
        <p14:section name="Third section" id="{DFABE230-7BAE-CE46-B128-DB4E354E47C6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1"/>
    <p:restoredTop sz="96327"/>
  </p:normalViewPr>
  <p:slideViewPr>
    <p:cSldViewPr snapToGrid="0">
      <p:cViewPr varScale="1">
        <p:scale>
          <a:sx n="181" d="100"/>
          <a:sy n="181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85E261-BD68-D78C-0D5D-78E96462BC1C}"/>
              </a:ext>
            </a:extLst>
          </p:cNvPr>
          <p:cNvSpPr txBox="1"/>
          <p:nvPr/>
        </p:nvSpPr>
        <p:spPr>
          <a:xfrm>
            <a:off x="2260315" y="1428108"/>
            <a:ext cx="534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Hyperlink to </a:t>
            </a:r>
            <a:r>
              <a:rPr lang="en-KR" dirty="0">
                <a:hlinkClick r:id="rId2" action="ppaction://hlinksldjump"/>
              </a:rPr>
              <a:t>section 2</a:t>
            </a:r>
            <a:endParaRPr lang="en-KR" dirty="0"/>
          </a:p>
        </p:txBody>
      </p:sp>
      <p:sp>
        <p:nvSpPr>
          <p:cNvPr id="2" name="Oval 1">
            <a:hlinkClick r:id="rId2" action="ppaction://hlinksldjump"/>
            <a:extLst>
              <a:ext uri="{FF2B5EF4-FFF2-40B4-BE49-F238E27FC236}">
                <a16:creationId xmlns:a16="http://schemas.microsoft.com/office/drawing/2014/main" id="{DECD610A-82F0-A0D7-9C40-86C5EF042A2A}"/>
              </a:ext>
            </a:extLst>
          </p:cNvPr>
          <p:cNvSpPr/>
          <p:nvPr/>
        </p:nvSpPr>
        <p:spPr>
          <a:xfrm>
            <a:off x="7326817" y="3011829"/>
            <a:ext cx="1869897" cy="1869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Connector 3">
            <a:hlinkClick r:id="rId2" action="ppaction://hlinksldjump"/>
            <a:extLst>
              <a:ext uri="{FF2B5EF4-FFF2-40B4-BE49-F238E27FC236}">
                <a16:creationId xmlns:a16="http://schemas.microsoft.com/office/drawing/2014/main" id="{4490A871-A67A-B465-D7FD-E1481B01016D}"/>
              </a:ext>
            </a:extLst>
          </p:cNvPr>
          <p:cNvCxnSpPr/>
          <p:nvPr/>
        </p:nvCxnSpPr>
        <p:spPr>
          <a:xfrm>
            <a:off x="934948" y="2825393"/>
            <a:ext cx="3020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mpty red chairs in cinema with popcorn and drinks">
            <a:hlinkClick r:id="rId2" action="ppaction://hlinksldjump"/>
            <a:extLst>
              <a:ext uri="{FF2B5EF4-FFF2-40B4-BE49-F238E27FC236}">
                <a16:creationId xmlns:a16="http://schemas.microsoft.com/office/drawing/2014/main" id="{98C575F4-8A54-2428-DED1-20A9AF1B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030" y="419763"/>
            <a:ext cx="2954481" cy="20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85E261-BD68-D78C-0D5D-78E96462BC1C}"/>
              </a:ext>
            </a:extLst>
          </p:cNvPr>
          <p:cNvSpPr txBox="1"/>
          <p:nvPr/>
        </p:nvSpPr>
        <p:spPr>
          <a:xfrm>
            <a:off x="2260315" y="1428108"/>
            <a:ext cx="534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Hyperlink to </a:t>
            </a:r>
            <a:r>
              <a:rPr lang="en-KR" dirty="0">
                <a:hlinkClick r:id="rId2" action="ppaction://hlinksldjump"/>
              </a:rPr>
              <a:t>section 2</a:t>
            </a:r>
            <a:endParaRPr lang="en-KR" dirty="0"/>
          </a:p>
        </p:txBody>
      </p:sp>
      <p:sp>
        <p:nvSpPr>
          <p:cNvPr id="2" name="Oval 1">
            <a:hlinkClick r:id="rId2" action="ppaction://hlinksldjump"/>
            <a:extLst>
              <a:ext uri="{FF2B5EF4-FFF2-40B4-BE49-F238E27FC236}">
                <a16:creationId xmlns:a16="http://schemas.microsoft.com/office/drawing/2014/main" id="{DECD610A-82F0-A0D7-9C40-86C5EF042A2A}"/>
              </a:ext>
            </a:extLst>
          </p:cNvPr>
          <p:cNvSpPr/>
          <p:nvPr/>
        </p:nvSpPr>
        <p:spPr>
          <a:xfrm>
            <a:off x="7326817" y="3011829"/>
            <a:ext cx="1869897" cy="1869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Connector 3">
            <a:hlinkClick r:id="rId2" action="ppaction://hlinksldjump"/>
            <a:extLst>
              <a:ext uri="{FF2B5EF4-FFF2-40B4-BE49-F238E27FC236}">
                <a16:creationId xmlns:a16="http://schemas.microsoft.com/office/drawing/2014/main" id="{4490A871-A67A-B465-D7FD-E1481B01016D}"/>
              </a:ext>
            </a:extLst>
          </p:cNvPr>
          <p:cNvCxnSpPr/>
          <p:nvPr/>
        </p:nvCxnSpPr>
        <p:spPr>
          <a:xfrm>
            <a:off x="934948" y="2825393"/>
            <a:ext cx="3020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mpty red chairs in cinema with popcorn and drinks">
            <a:hlinkClick r:id="rId2" action="ppaction://hlinksldjump"/>
            <a:extLst>
              <a:ext uri="{FF2B5EF4-FFF2-40B4-BE49-F238E27FC236}">
                <a16:creationId xmlns:a16="http://schemas.microsoft.com/office/drawing/2014/main" id="{98C575F4-8A54-2428-DED1-20A9AF1B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030" y="419763"/>
            <a:ext cx="2954481" cy="20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85E261-BD68-D78C-0D5D-78E96462BC1C}"/>
              </a:ext>
            </a:extLst>
          </p:cNvPr>
          <p:cNvSpPr txBox="1"/>
          <p:nvPr/>
        </p:nvSpPr>
        <p:spPr>
          <a:xfrm>
            <a:off x="2260315" y="1428108"/>
            <a:ext cx="534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Hyperlink to </a:t>
            </a:r>
            <a:r>
              <a:rPr lang="en-KR" dirty="0">
                <a:hlinkClick r:id="rId2" action="ppaction://hlinksldjump"/>
              </a:rPr>
              <a:t>section 2</a:t>
            </a:r>
            <a:endParaRPr lang="en-KR" dirty="0"/>
          </a:p>
        </p:txBody>
      </p:sp>
      <p:sp>
        <p:nvSpPr>
          <p:cNvPr id="2" name="Oval 1">
            <a:hlinkClick r:id="rId2" action="ppaction://hlinksldjump"/>
            <a:extLst>
              <a:ext uri="{FF2B5EF4-FFF2-40B4-BE49-F238E27FC236}">
                <a16:creationId xmlns:a16="http://schemas.microsoft.com/office/drawing/2014/main" id="{DECD610A-82F0-A0D7-9C40-86C5EF042A2A}"/>
              </a:ext>
            </a:extLst>
          </p:cNvPr>
          <p:cNvSpPr/>
          <p:nvPr/>
        </p:nvSpPr>
        <p:spPr>
          <a:xfrm>
            <a:off x="7326817" y="3011829"/>
            <a:ext cx="1869897" cy="18698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4" name="Straight Connector 3">
            <a:hlinkClick r:id="rId2" action="ppaction://hlinksldjump"/>
            <a:extLst>
              <a:ext uri="{FF2B5EF4-FFF2-40B4-BE49-F238E27FC236}">
                <a16:creationId xmlns:a16="http://schemas.microsoft.com/office/drawing/2014/main" id="{4490A871-A67A-B465-D7FD-E1481B01016D}"/>
              </a:ext>
            </a:extLst>
          </p:cNvPr>
          <p:cNvCxnSpPr/>
          <p:nvPr/>
        </p:nvCxnSpPr>
        <p:spPr>
          <a:xfrm>
            <a:off x="934948" y="2825393"/>
            <a:ext cx="3020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Empty red chairs in cinema with popcorn and drinks">
            <a:hlinkClick r:id="rId2" action="ppaction://hlinksldjump"/>
            <a:extLst>
              <a:ext uri="{FF2B5EF4-FFF2-40B4-BE49-F238E27FC236}">
                <a16:creationId xmlns:a16="http://schemas.microsoft.com/office/drawing/2014/main" id="{98C575F4-8A54-2428-DED1-20A9AF1B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030" y="419763"/>
            <a:ext cx="2954481" cy="20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7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06C924-9516-14C5-9150-F549A343293E}"/>
              </a:ext>
            </a:extLst>
          </p:cNvPr>
          <p:cNvSpPr txBox="1"/>
          <p:nvPr/>
        </p:nvSpPr>
        <p:spPr>
          <a:xfrm>
            <a:off x="1530849" y="2034283"/>
            <a:ext cx="873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Hyperlink to Default </a:t>
            </a:r>
            <a:r>
              <a:rPr lang="en-KR" dirty="0">
                <a:hlinkClick r:id="rId2" action="ppaction://hlinksldjump"/>
              </a:rPr>
              <a:t>Section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9606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D8C0-63CF-F4B7-3F6D-6704E336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735B-E207-9000-848D-D33EF3A7D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001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FBAF-D3B9-D560-02EC-59948CEA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7B565-7851-1E5B-D0B8-F498FA08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0806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2527-CE59-0F4A-7D0C-5E9ADD65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99CBE-672A-B3D4-096A-B4471AD8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200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16</Words>
  <Application>Microsoft Macintosh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5</cp:revision>
  <dcterms:created xsi:type="dcterms:W3CDTF">2024-04-08T21:37:10Z</dcterms:created>
  <dcterms:modified xsi:type="dcterms:W3CDTF">2024-04-13T18:23:21Z</dcterms:modified>
</cp:coreProperties>
</file>