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9"/>
    <p:restoredTop sz="96327"/>
  </p:normalViewPr>
  <p:slideViewPr>
    <p:cSldViewPr snapToGrid="0">
      <p:cViewPr varScale="1">
        <p:scale>
          <a:sx n="124" d="100"/>
          <a:sy n="124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BC1027-19D3-FA87-5D23-F756DF31FC47}"/>
              </a:ext>
            </a:extLst>
          </p:cNvPr>
          <p:cNvCxnSpPr/>
          <p:nvPr/>
        </p:nvCxnSpPr>
        <p:spPr>
          <a:xfrm>
            <a:off x="2784297" y="3534310"/>
            <a:ext cx="367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FC281E6-D5D7-0975-9F8C-42CD0C310C1B}"/>
              </a:ext>
            </a:extLst>
          </p:cNvPr>
          <p:cNvSpPr/>
          <p:nvPr/>
        </p:nvSpPr>
        <p:spPr>
          <a:xfrm>
            <a:off x="1777429" y="1202076"/>
            <a:ext cx="2044558" cy="16335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47686-82EF-6679-B740-D1A5E45512DD}"/>
              </a:ext>
            </a:extLst>
          </p:cNvPr>
          <p:cNvSpPr/>
          <p:nvPr/>
        </p:nvSpPr>
        <p:spPr>
          <a:xfrm>
            <a:off x="1140431" y="4263775"/>
            <a:ext cx="1849349" cy="1705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7270AFD-B79C-2CE8-B617-306743D9FCFF}"/>
              </a:ext>
            </a:extLst>
          </p:cNvPr>
          <p:cNvSpPr/>
          <p:nvPr/>
        </p:nvSpPr>
        <p:spPr>
          <a:xfrm>
            <a:off x="5054885" y="10376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10</cp:revision>
  <dcterms:created xsi:type="dcterms:W3CDTF">2024-04-08T21:37:10Z</dcterms:created>
  <dcterms:modified xsi:type="dcterms:W3CDTF">2024-04-11T17:46:30Z</dcterms:modified>
</cp:coreProperties>
</file>