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4A9A-660E-5965-4686-2721498A0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DB5F2-03C9-D6BC-16BA-7C7A6C903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F341-B726-3524-EE2A-134FC13B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15C7-557E-2EBE-52E3-9CC8199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E620-3053-35B5-482F-57E30E17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87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C7BC-992E-0CFD-5180-90EFE35F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20BC3-2BD3-76FD-D9E8-6243A027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39A2-2BB3-7A8E-AFB2-3D1DC7B9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1B953-883A-AE9B-CD24-4A3AE2E2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B65E-399C-223B-9D3E-64917198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2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7B12B-CB5E-454C-3AF6-C8C77334A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CCCFA-3BB8-6B30-953D-944C5C5B9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AC44-DF46-ED35-FED8-56AC80A7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FF751-868E-877F-5037-A5F7FCBC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4E79-078C-BBE7-67A5-B78F36EB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8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E527-3558-0749-7DD9-B6B8FBD3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34AD-F37F-C154-48CF-082CE507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4DEB1-DC58-4C98-3850-BB3D0218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962E-6739-8AA1-E0FF-F71D6429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7E27-0895-7F87-14A7-787E7B8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648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C460-D740-FC6C-3EB7-03D9E9C1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1F7B-61B0-D663-3325-2AD692F5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8CF2-F430-0DF1-04B2-87DD511E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CF3A-3429-189C-06E7-FB904802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B3A0-3FCF-F3D6-FAAE-93064A61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2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41CF-CD5D-BE90-98E0-A7AAA2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7B0-DDAD-952F-CCFB-95988D52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5F82-817B-D1A3-2AB8-D9A8F44D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E0959-71F4-29D4-1F69-481B7FC6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4A63-6109-48AB-8BA0-B24134E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3F82-D658-177A-F074-FA220D21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414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52AD-3A2A-7254-8F44-371D71F1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3B56F-0A0B-5276-4A33-46F1E58C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2ABD0-9D4D-632E-F296-4035DCF98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85340-D9BD-038A-667C-D7B32D35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F41A7-0F8E-CBBC-4AAD-3D74FC69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80FB5-8E6A-10FB-05DB-371B4FCC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8B9BA-C674-311D-61C2-54B7409B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A2C77-1C67-1CD7-4056-7E9B1417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955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23E7-7029-AA74-2595-A9C1C9FB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96F8A-225B-674C-1712-BC72FB95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B7F1C-4C21-D5B3-FFCD-766C9309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5851-84F5-A267-2D03-6387C67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91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DAA5B-A465-DF13-F6A6-19D8C464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F7794-E49D-7CEE-A255-8D931691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FDFAE-F2C2-1F78-D3EE-D6734B05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76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BC55-5A10-3F2C-6A5B-F4EB13F0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CC54-B8C5-B740-A358-CBD08AED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E622-7587-024E-6D3B-9EB5AD876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13C9-E9FE-939A-5CB7-500567BD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49555-A9B0-34C5-D384-318B513F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B06DC-158B-3D46-700D-9DDBEAD0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315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269-9B38-0345-6E5E-36A3C7A8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059C-A6A3-3C8A-A729-A3A575737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E638B-7B19-45D6-3B1B-9F26ED92F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FD08-3538-6A01-EED8-2C9A7254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A381CA-CABC-0E46-AD53-EFE2D79DFF56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ABF0B-01FF-4504-12CF-2EC137D8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5B07F-A10B-3FD8-A303-944467E4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823EE7-5A35-E54E-BC7D-76C29132399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toon of a blue and white animal lying on grass&#10;&#10;AI-generated content may be incorrect.">
            <a:extLst>
              <a:ext uri="{FF2B5EF4-FFF2-40B4-BE49-F238E27FC236}">
                <a16:creationId xmlns:a16="http://schemas.microsoft.com/office/drawing/2014/main" id="{67676D13-AC95-5101-9A78-8DB6A0AE02C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603750" y="2590800"/>
            <a:ext cx="298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2025-06-06T22:20:49Z</dcterms:created>
  <dcterms:modified xsi:type="dcterms:W3CDTF">2025-06-06T22:21:20Z</dcterms:modified>
</cp:coreProperties>
</file>