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FECE-9C1B-FFC6-E9DD-6C8960FBB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68E82-C713-657C-945C-AE5DB9E4A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BDEC-982A-E0DF-881C-5F604F5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CBA1F-2912-9FF1-3560-0F0A2666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E672-BB9B-7DB3-FA7A-205E6307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1658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0E2-10C7-0851-6314-8C02E1D6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E107B-45A8-E0F5-66BF-EEC00E27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FF8A-8D9E-E7DD-32A3-D9622400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A242-24BD-8286-12C3-4899C319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4F743-D4F0-8A1F-D46C-6D316B26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39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3EB20-4BDB-ACFE-A584-E0D3A0383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1DB0B-794D-C0FB-93A0-160DA7DE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55494-068E-DF31-A765-84D9FEE6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2BE1-D364-58DC-F8BA-112D820C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3B8B-E875-8F58-5889-435DF09D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84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0635-EC45-CAB9-D11D-86C305D5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7732-D5FB-1803-0F9E-AC1BFD6B4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3ACC-F6EB-C7A5-0E1A-94848F17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FF0B-E1D5-9200-0F05-058AB937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FB7F-6133-D4C5-1730-1C8B7E14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5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319D-2DC0-B9AD-3363-530801BC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0D2CC-DD9A-6D20-EA20-FD1C01AA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C208-0494-F2CC-0648-D98DB59A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6F00-3F72-93B4-958B-7803D9D6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4F30-7DBE-DE7F-B25B-280DB88C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6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FE5A-68FE-C03E-106C-B7965D34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6898-8B64-7A68-2A20-81C6B975F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AC868-9C20-6ED7-8777-328534E5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FA6BA-57EB-8752-E4FC-1F2BA7F9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D58E-9D86-F385-BEC5-AC5DF43A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9BB59-930C-2BD0-4CA6-E68FBA42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748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E44-D5D7-5323-ECBD-C18A5A2D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5B945-F237-826F-BA37-313A08565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0BE19-CA05-4C6D-8518-19389311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004BC-5C16-2E14-36EF-239E02F6E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A8342-8C64-1C7F-0A65-BDC12F362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B69FD-0109-0329-765A-0AE3B70C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C4EBE-AA7B-C6DC-DA03-82A98D6B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05FFB-1947-FB68-1208-D5AA829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112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1CD9-AD6A-B20D-54B3-F221FC7B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B505F-A398-2C80-36D0-38B8A56B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93BBF-5D8A-6A90-65FA-028F5E4D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24E9C-FC26-D8B2-5F78-36A0340A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325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6E49F-0EC3-9F30-FEF0-AAB08B66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6F84D-2407-6934-1F45-A46BC028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F31C-7110-FD81-4998-74C4BF5D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771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BEA5-75E3-0A65-9D80-B12D9D50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BC87-4CED-888B-F9D6-8F76D00F6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1ACEF-E898-9B06-F34D-AA5A118E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F280-848B-DF44-8C81-7EDBDCEF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5E410-BEA2-980A-5AFE-097AF9B0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56E7-6A3F-3D17-2E81-1BA05E0E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2493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B59E-0840-0E7F-9A79-A1B254C2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131CB-0229-A75C-6321-6D09C84B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11B43-2CC5-77BF-0E64-B367D26E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30787-66D1-E1C3-0453-F04A709C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4379-5FB2-DE57-B478-B8C70A47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3B5ED-CB35-9C1B-505D-046323FE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8898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D9C62-9BB4-D91F-6BFD-A0BEEC54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4E7AF-6419-0EA3-EDC4-CA803A0B4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5808-BDB3-7F68-604B-97ADBAD1E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5D654-3EE5-014F-817B-228ED683957D}" type="datetimeFigureOut">
              <a:rPr lang="en-KR" smtClean="0"/>
              <a:t>6/6/25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1D61-77CD-57F2-1600-EE6326A86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2B327-9006-8DB6-DB35-026C88CF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23AF2-4A9F-7544-B8EF-9FE5C2AA401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10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blue and white animal lying on grass&#10;&#10;AI-generated content may be incorrect.">
            <a:extLst>
              <a:ext uri="{FF2B5EF4-FFF2-40B4-BE49-F238E27FC236}">
                <a16:creationId xmlns:a16="http://schemas.microsoft.com/office/drawing/2014/main" id="{BF5B2F7A-F150-249F-DF78-16BF5D73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93" y="838200"/>
            <a:ext cx="298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2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2025-06-06T21:59:29Z</dcterms:created>
  <dcterms:modified xsi:type="dcterms:W3CDTF">2025-06-06T22:01:55Z</dcterms:modified>
</cp:coreProperties>
</file>