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16533F-EA91-E046-9F68-4580F78380AC}">
          <p14:sldIdLst>
            <p14:sldId id="256"/>
          </p14:sldIdLst>
        </p14:section>
        <p14:section name="Section 2" id="{0AE370C0-ACC2-0748-B3D1-AA8F98EE213D}">
          <p14:sldIdLst>
            <p14:sldId id="257"/>
            <p14:sldId id="258"/>
            <p14:sldId id="259"/>
          </p14:sldIdLst>
        </p14:section>
        <p14:section name="Section 3" id="{ED139EDB-E98D-6F4A-9F8B-88A9F12FF1A7}">
          <p14:sldIdLst/>
        </p14:section>
        <p14:section name="Section 4" id="{DE46CF05-7B11-8945-8DED-29E8ACCCA39B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DCEAA-4ED3-16FC-814B-70ED6D294A23}"/>
              </a:ext>
            </a:extLst>
          </p:cNvPr>
          <p:cNvSpPr/>
          <p:nvPr/>
        </p:nvSpPr>
        <p:spPr>
          <a:xfrm>
            <a:off x="1859622" y="1006867"/>
            <a:ext cx="2969232" cy="2691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4AFDF-B641-500F-AA1F-EDE3B0F3A139}"/>
              </a:ext>
            </a:extLst>
          </p:cNvPr>
          <p:cNvSpPr txBox="1"/>
          <p:nvPr/>
        </p:nvSpPr>
        <p:spPr>
          <a:xfrm>
            <a:off x="5876818" y="1181528"/>
            <a:ext cx="429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Default section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1754B-0180-D459-05F3-DC6AF572C228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section 2, text box 1</a:t>
            </a:r>
          </a:p>
        </p:txBody>
      </p:sp>
    </p:spTree>
    <p:extLst>
      <p:ext uri="{BB962C8B-B14F-4D97-AF65-F5344CB8AC3E}">
        <p14:creationId xmlns:p14="http://schemas.microsoft.com/office/powerpoint/2010/main" val="65603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67C80-1C32-4548-2136-3BD4CBD32F93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section 2, text box 2</a:t>
            </a:r>
          </a:p>
        </p:txBody>
      </p:sp>
    </p:spTree>
    <p:extLst>
      <p:ext uri="{BB962C8B-B14F-4D97-AF65-F5344CB8AC3E}">
        <p14:creationId xmlns:p14="http://schemas.microsoft.com/office/powerpoint/2010/main" val="1841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4356A-2CB8-DB72-8366-330DF94A7CE2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section 2, text box 3</a:t>
            </a:r>
          </a:p>
        </p:txBody>
      </p:sp>
    </p:spTree>
    <p:extLst>
      <p:ext uri="{BB962C8B-B14F-4D97-AF65-F5344CB8AC3E}">
        <p14:creationId xmlns:p14="http://schemas.microsoft.com/office/powerpoint/2010/main" val="42693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4356A-2CB8-DB72-8366-330DF94A7CE2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section 4, text box 1</a:t>
            </a:r>
          </a:p>
        </p:txBody>
      </p:sp>
    </p:spTree>
    <p:extLst>
      <p:ext uri="{BB962C8B-B14F-4D97-AF65-F5344CB8AC3E}">
        <p14:creationId xmlns:p14="http://schemas.microsoft.com/office/powerpoint/2010/main" val="31876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4356A-2CB8-DB72-8366-330DF94A7CE2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section 4, text box 2</a:t>
            </a:r>
          </a:p>
        </p:txBody>
      </p:sp>
    </p:spTree>
    <p:extLst>
      <p:ext uri="{BB962C8B-B14F-4D97-AF65-F5344CB8AC3E}">
        <p14:creationId xmlns:p14="http://schemas.microsoft.com/office/powerpoint/2010/main" val="288931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4356A-2CB8-DB72-8366-330DF94A7CE2}"/>
              </a:ext>
            </a:extLst>
          </p:cNvPr>
          <p:cNvSpPr txBox="1"/>
          <p:nvPr/>
        </p:nvSpPr>
        <p:spPr>
          <a:xfrm>
            <a:off x="1746607" y="1530849"/>
            <a:ext cx="47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section 4, text box 3</a:t>
            </a:r>
          </a:p>
        </p:txBody>
      </p:sp>
    </p:spTree>
    <p:extLst>
      <p:ext uri="{BB962C8B-B14F-4D97-AF65-F5344CB8AC3E}">
        <p14:creationId xmlns:p14="http://schemas.microsoft.com/office/powerpoint/2010/main" val="163381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19</cp:revision>
  <dcterms:created xsi:type="dcterms:W3CDTF">2024-04-08T21:37:10Z</dcterms:created>
  <dcterms:modified xsi:type="dcterms:W3CDTF">2024-04-23T04:24:21Z</dcterms:modified>
</cp:coreProperties>
</file>