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29"/>
    <p:restoredTop sz="96327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3557AFB-C0E6-91A5-F79D-450AE83B4FA3}"/>
              </a:ext>
            </a:extLst>
          </p:cNvPr>
          <p:cNvSpPr txBox="1"/>
          <p:nvPr/>
        </p:nvSpPr>
        <p:spPr>
          <a:xfrm>
            <a:off x="2465798" y="1047964"/>
            <a:ext cx="1900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en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E956-04CC-5B29-1364-387ACBCA7991}"/>
              </a:ext>
            </a:extLst>
          </p:cNvPr>
          <p:cNvSpPr txBox="1"/>
          <p:nvPr/>
        </p:nvSpPr>
        <p:spPr>
          <a:xfrm>
            <a:off x="2465798" y="1982912"/>
            <a:ext cx="210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Hello!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20</cp:revision>
  <dcterms:created xsi:type="dcterms:W3CDTF">2024-04-08T21:37:10Z</dcterms:created>
  <dcterms:modified xsi:type="dcterms:W3CDTF">2024-04-23T05:33:47Z</dcterms:modified>
</cp:coreProperties>
</file>