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92" r:id="rId2"/>
    <p:sldId id="291" r:id="rId3"/>
    <p:sldId id="290" r:id="rId4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0" roundtripDataSignature="AMtx7mjZqXES8mkqFicRe0dtzk8hyy0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A084B-7DAF-4905-B83A-CC31F4B8FD21}">
  <a:tblStyle styleId="{12AA084B-7DAF-4905-B83A-CC31F4B8FD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72857" autoAdjust="0"/>
  </p:normalViewPr>
  <p:slideViewPr>
    <p:cSldViewPr snapToGrid="0">
      <p:cViewPr varScale="1">
        <p:scale>
          <a:sx n="65" d="100"/>
          <a:sy n="65" d="100"/>
        </p:scale>
        <p:origin x="4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90" Type="http://customschemas.google.com/relationships/presentationmetadata" Target="metadata"/><Relationship Id="rId94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8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57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-109801" y="3868474"/>
            <a:ext cx="7749117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-2110052" y="2911211"/>
            <a:ext cx="7749117" cy="290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231457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314921" y="3340100"/>
            <a:ext cx="1934170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2314575" y="2241551"/>
            <a:ext cx="1943696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2314575" y="3340100"/>
            <a:ext cx="1943696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-614892" y="3363384"/>
            <a:ext cx="5801784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1342E-A2FD-BC63-DC86-D3F836883B80}"/>
              </a:ext>
            </a:extLst>
          </p:cNvPr>
          <p:cNvSpPr txBox="1"/>
          <p:nvPr/>
        </p:nvSpPr>
        <p:spPr>
          <a:xfrm>
            <a:off x="1669805" y="4684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LUNA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5CC5-37E6-4DD5-8F70-847142201714}"/>
              </a:ext>
            </a:extLst>
          </p:cNvPr>
          <p:cNvSpPr txBox="1"/>
          <p:nvPr/>
        </p:nvSpPr>
        <p:spPr>
          <a:xfrm>
            <a:off x="985388" y="278869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Health for the whole family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6B573-28FC-CE90-3D6A-F28BA2AC0B38}"/>
              </a:ext>
            </a:extLst>
          </p:cNvPr>
          <p:cNvSpPr txBox="1"/>
          <p:nvPr/>
        </p:nvSpPr>
        <p:spPr>
          <a:xfrm>
            <a:off x="272298" y="5385649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this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7E79D-5A0D-AB0B-7B48-804176646753}"/>
              </a:ext>
            </a:extLst>
          </p:cNvPr>
          <p:cNvSpPr txBox="1"/>
          <p:nvPr/>
        </p:nvSpPr>
        <p:spPr>
          <a:xfrm>
            <a:off x="1874107" y="7625088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Start learning</a:t>
            </a:r>
          </a:p>
        </p:txBody>
      </p:sp>
    </p:spTree>
    <p:extLst>
      <p:ext uri="{BB962C8B-B14F-4D97-AF65-F5344CB8AC3E}">
        <p14:creationId xmlns:p14="http://schemas.microsoft.com/office/powerpoint/2010/main" val="42605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D4BA2-887F-FA2F-9A65-F51B4CB24EF2}"/>
              </a:ext>
            </a:extLst>
          </p:cNvPr>
          <p:cNvSpPr txBox="1"/>
          <p:nvPr/>
        </p:nvSpPr>
        <p:spPr>
          <a:xfrm>
            <a:off x="874643" y="2822713"/>
            <a:ext cx="249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00B050"/>
                </a:solidFill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989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DA8CD-09AA-E92F-6CF5-567E1BCE6AF2}"/>
              </a:ext>
            </a:extLst>
          </p:cNvPr>
          <p:cNvSpPr txBox="1"/>
          <p:nvPr/>
        </p:nvSpPr>
        <p:spPr>
          <a:xfrm>
            <a:off x="64169" y="-37755"/>
            <a:ext cx="450783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Luna</a:t>
            </a:r>
          </a:p>
          <a:p>
            <a:r>
              <a:rPr lang="en-US" sz="2400" dirty="0">
                <a:latin typeface="Amasis MT Pro Medium" panose="02040604050005020304" pitchFamily="18" charset="0"/>
              </a:rPr>
              <a:t> 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Health for the Whole Family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How to use this app</a:t>
            </a: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Start learning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4400" dirty="0">
              <a:latin typeface="Amasis MT Pro Medium" panose="02040604050005020304" pitchFamily="18" charset="0"/>
            </a:endParaRPr>
          </a:p>
        </p:txBody>
      </p:sp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sis MT Pro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31</Words>
  <Application>Microsoft Macintosh PowerPoint</Application>
  <PresentationFormat>Custom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Amasis MT Pro Medium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Socha</dc:creator>
  <cp:lastModifiedBy>Ashish Nagar</cp:lastModifiedBy>
  <cp:revision>19</cp:revision>
  <dcterms:created xsi:type="dcterms:W3CDTF">2022-06-06T16:34:10Z</dcterms:created>
  <dcterms:modified xsi:type="dcterms:W3CDTF">2024-04-02T02:45:08Z</dcterms:modified>
</cp:coreProperties>
</file>