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88" autoAdjust="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2653-3C14-6C23-D191-2252C84E7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B8F5F-FB70-A30E-8F09-FDA60037F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ED50A-DAC2-8A70-AA43-9AE44C36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225F-351D-40FA-A211-103DC294726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52802-3F38-E52A-B20A-9ED6FD12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E321-B208-4AD8-C533-2A28FAC1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182D-A6E3-4B78-957D-37DE950B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2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433B-7D87-FFE7-F15C-3D1139F1B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6D8FF-A265-2CA5-D077-E7F3CCB08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D8D7-9EC4-C444-722E-46D4670D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225F-351D-40FA-A211-103DC294726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6A4D2-4FB7-56CE-4B1D-8DEDC3FF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2CD6E-265C-97E1-548A-3793E2CD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182D-A6E3-4B78-957D-37DE950B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8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F0A22-31D6-54FD-F598-8CBCCAA2D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B7A03-47EC-C481-5F5F-4CD522621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E2C02-5E95-4A02-8684-2A5928A8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225F-351D-40FA-A211-103DC294726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4D665-F7E9-FA43-B719-694D1EB9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3D3CB-793C-9A0E-E8F5-1EB15D4B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182D-A6E3-4B78-957D-37DE950B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93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234F301-64F2-F67F-5255-A305EBC0C9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4641" y="2044514"/>
            <a:ext cx="3000841" cy="711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47D181C-640C-47F8-C294-972473FB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130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08B3-DE77-482E-210C-2663FBFB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1DC54-9842-0B08-796A-F083E230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C213E-A698-B3DD-BEA0-77DF324C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225F-351D-40FA-A211-103DC294726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E2055-9812-14C0-EFF8-298322AC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2A151-B786-08B9-E35A-C3B91932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182D-A6E3-4B78-957D-37DE950B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EB2C-1FB6-F834-6734-6D6F9664B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67E0D-B51F-B3DE-3D63-5FD297FE7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989B6-A837-014A-3F7D-0DB47F02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225F-351D-40FA-A211-103DC294726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C0ABD-E47B-04FD-41DB-4EFA7595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6B81E-5D26-7F32-AF36-0315064D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182D-A6E3-4B78-957D-37DE950B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4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7279-3555-7DB9-7F06-341FA093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DD4B-E518-F086-1063-B1513AA03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322EC-4805-4765-E77C-A64F6F8D7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C75DA-6019-E7AC-FDD2-0E515483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225F-351D-40FA-A211-103DC294726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89490-0431-D9F4-380E-71D8DEBB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EB339-B23E-6811-31E5-D4A8E5AF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182D-A6E3-4B78-957D-37DE950B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1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EBFE-969C-C909-89EA-EE88E2D5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4CA8D-1C83-4AB3-2F2C-904B299AF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8D8A5-2EB9-1A71-6E80-98E7F2C66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9B9C1-F5DA-232A-F0A6-356ADD7D9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7CC18D-D321-6AC7-C163-A1B6BBBA5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2B821-7E12-FFEE-A139-E8F1BDD2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225F-351D-40FA-A211-103DC294726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19DCE-45F0-3293-7812-46F27626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0A751-916E-4AD4-61DE-D74ACBA2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182D-A6E3-4B78-957D-37DE950B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2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444E3-D596-6DCD-285C-DD7FA164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EC7BB-6CCC-3C45-79C0-637F4FA4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225F-351D-40FA-A211-103DC294726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3ECA3-D573-560C-7B6A-8BDD6E3D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787B8-7443-87E8-67B2-E98E130F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182D-A6E3-4B78-957D-37DE950B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8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A7A08-6286-0924-6D2A-BB8DABD7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225F-351D-40FA-A211-103DC294726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E338F-2EF6-5AEE-2EBD-008EF14F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9DFD6-2C3D-F3D5-B7DC-E2A4681B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182D-A6E3-4B78-957D-37DE950B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4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AC67-D342-3A3A-513F-4587DF34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3934-E73F-AF77-CCBC-3115A5F2A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9BA83-9ED3-FF16-FA89-E722DA923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F0127-53E7-50DC-D649-6DF7F026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225F-351D-40FA-A211-103DC294726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AB16E-C128-5A05-265A-3AF3CEA0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52A57-C9FD-9646-C6C9-801F7773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182D-A6E3-4B78-957D-37DE950B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9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7CB9B-D0AB-DAF1-A45D-B85CC9A3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71C55-F8DD-D318-2D1E-C69FB7671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E3571-FA99-6164-830E-F0256C15A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52680-7BFA-809B-170E-AED6AEA5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D225F-351D-40FA-A211-103DC294726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67E10-8A16-031E-304C-D1DBB793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1911D-68C4-B43C-646F-B7760AFE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182D-A6E3-4B78-957D-37DE950B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2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E0D1AA-A917-A2BE-FDEB-4A3C9611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F5FDA-1E19-1704-6E46-FF2B88E53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47E1B-33CE-7459-DC09-CBD09079A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DD225F-351D-40FA-A211-103DC294726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38BD1-E044-8C93-4FB2-CD234DA00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CCA5D-B5F0-EB5D-E11D-EE4697CF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8F182D-A6E3-4B78-957D-37DE950BC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B006BE-2D20-25B7-7E2F-C431B2847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Placeholder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F1E9B9-3DBE-4844-5B95-377C49DD8E4A}"/>
              </a:ext>
            </a:extLst>
          </p:cNvPr>
          <p:cNvSpPr txBox="1"/>
          <p:nvPr/>
        </p:nvSpPr>
        <p:spPr>
          <a:xfrm>
            <a:off x="3807725" y="3821373"/>
            <a:ext cx="2674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Non-placeholder Text</a:t>
            </a:r>
          </a:p>
        </p:txBody>
      </p:sp>
    </p:spTree>
    <p:extLst>
      <p:ext uri="{BB962C8B-B14F-4D97-AF65-F5344CB8AC3E}">
        <p14:creationId xmlns:p14="http://schemas.microsoft.com/office/powerpoint/2010/main" val="3667547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Kameron S. Vuong</dc:creator>
  <cp:lastModifiedBy>Kameron S. Vuong</cp:lastModifiedBy>
  <cp:revision>12</cp:revision>
  <dcterms:created xsi:type="dcterms:W3CDTF">2025-09-03T00:09:02Z</dcterms:created>
  <dcterms:modified xsi:type="dcterms:W3CDTF">2025-09-03T19:53:15Z</dcterms:modified>
</cp:coreProperties>
</file>