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5"/>
    <p:restoredTop sz="96327"/>
  </p:normalViewPr>
  <p:slideViewPr>
    <p:cSldViewPr snapToGrid="0">
      <p:cViewPr varScale="1">
        <p:scale>
          <a:sx n="81" d="100"/>
          <a:sy n="81" d="100"/>
        </p:scale>
        <p:origin x="200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audio" Target="../media/audio3.wav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audio2.wav"/><Relationship Id="rId5" Type="http://schemas.openxmlformats.org/officeDocument/2006/relationships/audio" Target="../media/audio1.wa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01 Deemo's Title">
            <a:hlinkClick r:id="" action="ppaction://media"/>
            <a:extLst>
              <a:ext uri="{FF2B5EF4-FFF2-40B4-BE49-F238E27FC236}">
                <a16:creationId xmlns:a16="http://schemas.microsoft.com/office/drawing/2014/main" id="{07C2E1C0-9AD6-9E88-F433-35485E36DA2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52365" y="2616200"/>
            <a:ext cx="812800" cy="812800"/>
          </a:xfrm>
          <a:prstGeom prst="rect">
            <a:avLst/>
          </a:prstGeom>
        </p:spPr>
      </p:pic>
      <p:sp>
        <p:nvSpPr>
          <p:cNvPr id="5" name="Rectangle 4">
            <a:hlinkClick r:id="" action="ppaction://noaction">
              <a:snd r:embed="rId5" name="applause.wav"/>
            </a:hlinkClick>
            <a:extLst>
              <a:ext uri="{FF2B5EF4-FFF2-40B4-BE49-F238E27FC236}">
                <a16:creationId xmlns:a16="http://schemas.microsoft.com/office/drawing/2014/main" id="{728A0083-895F-0065-D1CC-23F824DF35AE}"/>
              </a:ext>
            </a:extLst>
          </p:cNvPr>
          <p:cNvSpPr/>
          <p:nvPr/>
        </p:nvSpPr>
        <p:spPr>
          <a:xfrm>
            <a:off x="1703070" y="994410"/>
            <a:ext cx="1760220" cy="1257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dirty="0"/>
              <a:t>clap</a:t>
            </a:r>
          </a:p>
        </p:txBody>
      </p:sp>
      <p:sp>
        <p:nvSpPr>
          <p:cNvPr id="6" name="TextBox 5">
            <a:hlinkClick r:id="" action="ppaction://noaction">
              <a:snd r:embed="rId6" name="drumroll.wav"/>
            </a:hlinkClick>
            <a:extLst>
              <a:ext uri="{FF2B5EF4-FFF2-40B4-BE49-F238E27FC236}">
                <a16:creationId xmlns:a16="http://schemas.microsoft.com/office/drawing/2014/main" id="{8FA3EE71-0CCB-424B-52B4-2A0541463013}"/>
              </a:ext>
            </a:extLst>
          </p:cNvPr>
          <p:cNvSpPr txBox="1"/>
          <p:nvPr/>
        </p:nvSpPr>
        <p:spPr>
          <a:xfrm>
            <a:off x="5623560" y="994410"/>
            <a:ext cx="3589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drum roll</a:t>
            </a:r>
          </a:p>
        </p:txBody>
      </p:sp>
      <p:sp>
        <p:nvSpPr>
          <p:cNvPr id="3" name="TextBox 2">
            <a:hlinkClick r:id="" action="ppaction://noaction">
              <a:snd r:embed="rId7" name="StarWars3.wav"/>
            </a:hlinkClick>
            <a:extLst>
              <a:ext uri="{FF2B5EF4-FFF2-40B4-BE49-F238E27FC236}">
                <a16:creationId xmlns:a16="http://schemas.microsoft.com/office/drawing/2014/main" id="{372F6029-14A9-237B-DD55-047F8934441F}"/>
              </a:ext>
            </a:extLst>
          </p:cNvPr>
          <p:cNvSpPr txBox="1"/>
          <p:nvPr/>
        </p:nvSpPr>
        <p:spPr>
          <a:xfrm>
            <a:off x="5623560" y="1657350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1515953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112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</Words>
  <Application>Microsoft Macintosh PowerPoint</Application>
  <PresentationFormat>Widescreen</PresentationFormat>
  <Paragraphs>3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10</cp:revision>
  <dcterms:created xsi:type="dcterms:W3CDTF">2024-04-08T21:37:10Z</dcterms:created>
  <dcterms:modified xsi:type="dcterms:W3CDTF">2024-04-30T21:24:59Z</dcterms:modified>
</cp:coreProperties>
</file>