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/>
    <p:restoredTop sz="96327"/>
  </p:normalViewPr>
  <p:slideViewPr>
    <p:cSldViewPr snapToGrid="0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B8962C-A2C7-590C-6575-0026E7D267EE}"/>
              </a:ext>
            </a:extLst>
          </p:cNvPr>
          <p:cNvSpPr txBox="1"/>
          <p:nvPr/>
        </p:nvSpPr>
        <p:spPr>
          <a:xfrm>
            <a:off x="2866490" y="688369"/>
            <a:ext cx="4561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  <a:r>
              <a:rPr lang="en-US" altLang="ko-KR"/>
              <a:t>Hello!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17</cp:revision>
  <dcterms:created xsi:type="dcterms:W3CDTF">2024-04-08T21:37:10Z</dcterms:created>
  <dcterms:modified xsi:type="dcterms:W3CDTF">2024-04-23T05:26:20Z</dcterms:modified>
</cp:coreProperties>
</file>