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BD55-F291-B0DE-A524-E2F403108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64B16-074F-70CF-0504-4A05982F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702DD-25D4-30A7-DD17-AA9EFDDF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9F-AF7E-8F4E-81D7-5541EC62CE5F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DF9FF-036D-B852-3D64-6FFF27A3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B1962-6C04-2459-826D-64C7A57E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277B-FAD0-564C-9BB8-52C6A64BE1D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581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A7AC-2AF8-90DB-BA66-3B26066B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1FB1D-82D9-1429-DD00-D1BCB234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AB42-262D-0117-B2ED-73DA99D0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9F-AF7E-8F4E-81D7-5541EC62CE5F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7E2A-D7A3-4434-2F74-414A482A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27A39-2808-21ED-3A56-2B591DA7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277B-FAD0-564C-9BB8-52C6A64BE1D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901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41CA8-E0D1-E3C3-C77B-B450C214F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E9405-F730-A278-A8CE-05DBE928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087A5-1CDD-6577-D9F5-B5FD3393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9F-AF7E-8F4E-81D7-5541EC62CE5F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C404-7D8D-F308-044F-6E56347B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13BD-6586-D6E0-4160-9A4F87CA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277B-FAD0-564C-9BB8-52C6A64BE1D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762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8A24-3BAF-998C-D22E-FE8558A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9BBEB-2343-75EA-18B5-53A79965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06DF-6039-412B-F3C8-A031CC33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9F-AF7E-8F4E-81D7-5541EC62CE5F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1FA6-76BE-6E7F-54D9-80C533B7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C345B-0E84-343E-467D-4DA3049C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277B-FAD0-564C-9BB8-52C6A64BE1D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85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EECF-86C0-3A4F-224D-E1BD8DCA4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FB951-DB68-B129-9DE2-94C1D18A0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D115C-5462-8724-FC94-40884747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9F-AF7E-8F4E-81D7-5541EC62CE5F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9A39A-E1AA-CA13-C481-1AE8B145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B0D8-661C-DFBB-832F-3800CF1F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277B-FAD0-564C-9BB8-52C6A64BE1D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997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520D-ED15-6035-FF3A-70E82648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5F27-DEC5-56C5-4026-E2048210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DC849-0CBC-BE8E-CAF2-F317EF243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36398-2CDB-DB35-31BD-2A75F327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9F-AF7E-8F4E-81D7-5541EC62CE5F}" type="datetimeFigureOut">
              <a:rPr lang="en-KR" smtClean="0"/>
              <a:t>4/15/25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4F48-CCE1-6297-70BE-09E5F979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ACE31-4476-2644-1E38-984036DE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277B-FAD0-564C-9BB8-52C6A64BE1D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4810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6E55-07D4-2DE3-278F-795F5F0F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6B2D8-92F9-FEAF-A5AE-53392F9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D2449-8D5C-C227-D7EE-7E9DC457F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F2EA2-541A-9821-25B7-411667979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6059C-88E5-4285-C6A2-7487F3EDF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39EB5-C7FD-79BA-9750-BEE1D664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9F-AF7E-8F4E-81D7-5541EC62CE5F}" type="datetimeFigureOut">
              <a:rPr lang="en-KR" smtClean="0"/>
              <a:t>4/15/25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4E804-C858-CD10-B570-CB9EB506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5E0AF-FDA2-1E13-3FFB-65991AE0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277B-FAD0-564C-9BB8-52C6A64BE1D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6344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A071-3657-B482-1F47-7EB78435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7C65D-B31E-8A63-3EE4-350FCC23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9F-AF7E-8F4E-81D7-5541EC62CE5F}" type="datetimeFigureOut">
              <a:rPr lang="en-KR" smtClean="0"/>
              <a:t>4/15/25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0A270-3045-5ED5-9772-F20CA093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1F3B2-5824-28D9-1E85-7F854F31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277B-FAD0-564C-9BB8-52C6A64BE1D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331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54D45-5EE2-B4B1-C219-30E4148E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9F-AF7E-8F4E-81D7-5541EC62CE5F}" type="datetimeFigureOut">
              <a:rPr lang="en-KR" smtClean="0"/>
              <a:t>4/15/25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7C324-EFDE-5728-181C-9665927D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3FAAB-DF5B-F9A6-A02E-0C7EF3B6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277B-FAD0-564C-9BB8-52C6A64BE1D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757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19EE-43AD-AA37-6E1D-98CF2D49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4A32-AC81-C96A-D998-3A0BB49EC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E6363-6A41-55F0-24B1-833E79080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E41D6-EABD-3FAA-A291-0EB010F2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9F-AF7E-8F4E-81D7-5541EC62CE5F}" type="datetimeFigureOut">
              <a:rPr lang="en-KR" smtClean="0"/>
              <a:t>4/15/25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830C-262F-6F49-5DCA-DC79330A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DFC67-CF89-8680-176B-5E8FABF9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277B-FAD0-564C-9BB8-52C6A64BE1D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98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C62B-B93E-A538-5829-B7DB1741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A4AA0-ECA1-1142-4B2E-83AB9F101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97FAA-2729-F698-29DA-8FF1A6390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21C81-DE93-09C6-8D62-C3C0F6C7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9F9F-AF7E-8F4E-81D7-5541EC62CE5F}" type="datetimeFigureOut">
              <a:rPr lang="en-KR" smtClean="0"/>
              <a:t>4/15/25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9D626-6E92-2097-636B-376BA295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503D8-CBEE-A591-CDB3-18A4D2EC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1277B-FAD0-564C-9BB8-52C6A64BE1D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710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3AEA9-8106-04CC-2D81-30AB0E5B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00DFE-2872-BFE2-E5C5-BE4A9BE72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FDE44-7FE6-D069-DA84-74D0EAC72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759F9F-AF7E-8F4E-81D7-5541EC62CE5F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2D3F-E6AA-25A1-FD8E-67DB79C78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4AE8-132B-070B-A553-538D76B8C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1277B-FAD0-564C-9BB8-52C6A64BE1D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797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2EE1-65B5-D941-0BBA-569CAF849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A106A-FA73-FC69-8542-F11D18F94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645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2ACF8-ED14-0928-ECE8-30100FEB1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ECF4-689E-D889-14B9-7E0313D99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47470-0444-B611-2630-AC6F3C40E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8676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Nah</dc:creator>
  <cp:lastModifiedBy>Andrew Nah</cp:lastModifiedBy>
  <cp:revision>2</cp:revision>
  <dcterms:created xsi:type="dcterms:W3CDTF">2025-04-16T02:52:43Z</dcterms:created>
  <dcterms:modified xsi:type="dcterms:W3CDTF">2025-04-16T02:52:57Z</dcterms:modified>
</cp:coreProperties>
</file>