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4766-37BC-4FBA-2BB6-7EE73C171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E38B6-8013-9CDB-E38E-C1C703E7F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824FD-1635-0AA6-D188-B8C15B79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AC68-357B-4C67-A42F-9F4A05B6B8D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BCB03-9902-86D7-6A3E-60CC5CC0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B0B23-8DA3-2876-85B7-F130109C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8C51-3321-4357-87F1-C3FBE4B9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0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0D60-D772-0B73-B1B9-2437A30C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A92B0-154E-5023-3DDD-72678D901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9F0B8-4341-86A3-EDE5-ACEB37BA6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AC68-357B-4C67-A42F-9F4A05B6B8D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E7AB0-E6C2-BF1D-3CD2-337703B91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92875-DED9-9B59-C98A-3582B18E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8C51-3321-4357-87F1-C3FBE4B9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26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0AAAE-480E-A398-4AA3-7DF8ED14F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6C428-D37D-2E20-6595-9D91B33D8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1DC0D-A44D-20BD-F1AC-6F315F5BD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AC68-357B-4C67-A42F-9F4A05B6B8D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109EF-1D50-6C65-AEAC-DCF8DDC8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E272B-D4CE-5239-5523-1EDA48D0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8C51-3321-4357-87F1-C3FBE4B9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276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AC4D0D-9DFB-F890-6D66-DD4149D4F76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19213" y="730250"/>
            <a:ext cx="1854200" cy="703263"/>
          </a:xfrm>
        </p:spPr>
        <p:txBody>
          <a:bodyPr/>
          <a:lstStyle>
            <a:lvl1pPr>
              <a:defRPr baseline="30000"/>
            </a:lvl1pPr>
          </a:lstStyle>
          <a:p>
            <a:pPr lvl="0"/>
            <a:r>
              <a:rPr lang="en-US" dirty="0"/>
              <a:t>Placeholder 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54BF6EF-0799-7084-C2B1-BCCE0C2B4E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862013"/>
            <a:ext cx="2449513" cy="7651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Placeholder 2</a:t>
            </a:r>
          </a:p>
        </p:txBody>
      </p:sp>
    </p:spTree>
    <p:extLst>
      <p:ext uri="{BB962C8B-B14F-4D97-AF65-F5344CB8AC3E}">
        <p14:creationId xmlns:p14="http://schemas.microsoft.com/office/powerpoint/2010/main" val="395496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7E68-27E5-7D8E-A850-465EBD1E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329FB-5733-9A11-5689-756F7B841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96BD0-0757-CF60-3144-986D9091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AC68-357B-4C67-A42F-9F4A05B6B8D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E0CDB-EFF2-56BE-2002-4E54D14E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9F373-2449-12AA-E45D-051BAB91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8C51-3321-4357-87F1-C3FBE4B9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2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82E7-4332-0443-94EC-3E65CF73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F2647-554B-F6DB-132E-11FAA1B2D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B10E4-2D86-E59B-9F52-DC423D25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AC68-357B-4C67-A42F-9F4A05B6B8D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BCACA-8D80-988D-3739-B31E7D6A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492E4-4AA3-E026-0B4F-A7C7040F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8C51-3321-4357-87F1-C3FBE4B9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89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4114-8487-D055-9A2D-C4916C2D5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EE142-94BB-EBB5-B768-B74AD308C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C8334-2DF5-24CD-73EC-6B9BA057D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A37EE-7EDD-4C3E-DFC0-7BC2932D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AC68-357B-4C67-A42F-9F4A05B6B8D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43ADE-25C6-1E13-E85B-1048770F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F1E53-41F3-CB83-2C40-0B302C871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8C51-3321-4357-87F1-C3FBE4B9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0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F3E5-D140-6A97-D8EC-F70D59FD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83FFE-14DE-A9C8-FF74-0F42345F5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65E6E-723A-0476-5D18-F2406902D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40110-6785-6E7C-40CB-21E746535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61693-4D64-896A-2AE6-91C65075A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896CE-7FCD-38DC-DFE1-9D9D03F7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AC68-357B-4C67-A42F-9F4A05B6B8D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4AA9DA-3D79-21C9-2A47-16926F47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435EA-3FCE-D0EC-24AC-151AFCD9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8C51-3321-4357-87F1-C3FBE4B9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2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7962-0440-29C5-C5F3-0D403983F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E8046-B412-584F-4D88-9F14369F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AC68-357B-4C67-A42F-9F4A05B6B8D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EE482-4BBC-8BE7-E0E0-9E4A01A6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41366-7217-BDF1-D08C-97C1CEAA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8C51-3321-4357-87F1-C3FBE4B9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7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7B1E0E-0701-D920-8247-7ACDAE02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AC68-357B-4C67-A42F-9F4A05B6B8D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D87F6-9F6C-27F7-FED2-D60B60CA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41EF4C-1DF8-D509-7C11-FCCF5233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8C51-3321-4357-87F1-C3FBE4B9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3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3CE6-1380-F5E2-B432-B3812914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418F8-D501-55AC-89FB-AF3DCC90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9C104-2AD9-0FF6-BA46-6B7F9571C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B507F-0374-BB29-CBC8-5B0D94CE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AC68-357B-4C67-A42F-9F4A05B6B8D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53C70-8D38-28A5-72BD-40A8067C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22B4E-2E4A-6D9D-7FB1-BCFE0738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8C51-3321-4357-87F1-C3FBE4B9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6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0791-B320-63E4-3514-513D4F13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1A589-0C15-5081-2329-7CBDF4193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26582-319E-1B7E-068A-B355A9233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63B37-649C-21BF-E5AA-72AA5F7C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AC68-357B-4C67-A42F-9F4A05B6B8D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A60D7-D5B4-D559-CCC5-97226891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1C0D9-A7E7-D23B-9FB1-13352F0E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C8C51-3321-4357-87F1-C3FBE4B9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5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3FB0F-0F29-E32C-6E3B-5B1175F6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70A0A-42C2-F61B-A604-AFE4C368D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97464-0506-9CBA-5580-1947855E5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FAAC68-357B-4C67-A42F-9F4A05B6B8D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5CF57-80D4-4DE4-9563-D95CA8355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24FB2-270D-DA20-0D2D-8BF1F34B9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4C8C51-3321-4357-87F1-C3FBE4B98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4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E91ACE-7894-36F4-CDB8-7013B0AF4A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9EB9E-3535-BD92-F755-1DEAA4C034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Foo Bar</a:t>
            </a:r>
          </a:p>
        </p:txBody>
      </p:sp>
    </p:spTree>
    <p:extLst>
      <p:ext uri="{BB962C8B-B14F-4D97-AF65-F5344CB8AC3E}">
        <p14:creationId xmlns:p14="http://schemas.microsoft.com/office/powerpoint/2010/main" val="206789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Kameron S. Vuong</dc:creator>
  <cp:lastModifiedBy>Kameron S. Vuong</cp:lastModifiedBy>
  <cp:revision>3</cp:revision>
  <dcterms:created xsi:type="dcterms:W3CDTF">2025-07-24T00:55:23Z</dcterms:created>
  <dcterms:modified xsi:type="dcterms:W3CDTF">2025-07-24T01:03:28Z</dcterms:modified>
</cp:coreProperties>
</file>