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A1050-3453-BBF3-0138-955C84ECD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2D18E-F4D9-CE8E-618D-5210F9BBC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538C1-7651-513C-878F-4824AEAF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FA32-D86A-8E49-B883-DC483DCF3E5E}" type="datetimeFigureOut">
              <a:rPr lang="en-KR" smtClean="0"/>
              <a:t>1/8/25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1AC1E-29BE-375F-7D6E-BAD796B4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7946C-B503-57E5-8CC7-0D9E9DB5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ED0A-5CEE-BD4F-AE40-620CE61C6CC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883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FC27-7452-CADC-B015-595986F1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E87A1-5C16-867E-98E2-B50BA159E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D426D-40E5-3EF2-EFAB-28B8C5757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FA32-D86A-8E49-B883-DC483DCF3E5E}" type="datetimeFigureOut">
              <a:rPr lang="en-KR" smtClean="0"/>
              <a:t>1/8/25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04C71-DFE9-7734-3F72-E3A8BE66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07F6C-DA35-929C-2EF6-1E3F965B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ED0A-5CEE-BD4F-AE40-620CE61C6CC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4997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B1C554-01D1-C028-8C23-97E9E3701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BF4B0-041A-534E-B075-6E1C101FE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0851E-0229-6530-55D0-F5B3F82B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FA32-D86A-8E49-B883-DC483DCF3E5E}" type="datetimeFigureOut">
              <a:rPr lang="en-KR" smtClean="0"/>
              <a:t>1/8/25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A7C33-8CE6-DCAA-8206-9C98553B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91C92-1165-0DDE-AD8C-61C72059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ED0A-5CEE-BD4F-AE40-620CE61C6CC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875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0DD2-F103-B261-431A-5EA9CA40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0F81E-DE38-8725-BF8A-88C260A6B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DD73D-2870-DB9B-419C-C0D9646E1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FA32-D86A-8E49-B883-DC483DCF3E5E}" type="datetimeFigureOut">
              <a:rPr lang="en-KR" smtClean="0"/>
              <a:t>1/8/25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452E8-9D69-1909-7927-C342A574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21F26-9B88-F290-4C63-3B8B0901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ED0A-5CEE-BD4F-AE40-620CE61C6CC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5182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5B7D-261C-93D2-16B9-611163372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7819F-18FB-842A-A912-536E9D1E1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E34A4-9BB9-BF30-B3B1-DCEA2BC9F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FA32-D86A-8E49-B883-DC483DCF3E5E}" type="datetimeFigureOut">
              <a:rPr lang="en-KR" smtClean="0"/>
              <a:t>1/8/25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0BAF4-9473-730B-B77E-020628D6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1A7A5-F718-DD5B-81E4-DAD720A3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ED0A-5CEE-BD4F-AE40-620CE61C6CC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0518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64C4-02B0-EEED-CCAC-288467F0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B4D8A-C0E6-35CB-E335-893D98E64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52C43-82F3-8F55-B90A-4FEF36099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EF277-B2BA-831A-595C-56D7EA85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FA32-D86A-8E49-B883-DC483DCF3E5E}" type="datetimeFigureOut">
              <a:rPr lang="en-KR" smtClean="0"/>
              <a:t>1/8/25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8DE0E-7BD9-425B-B9F0-C0EF989E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33766-8E11-4061-6D3E-902D8068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ED0A-5CEE-BD4F-AE40-620CE61C6CC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8661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82C85-1F0D-A370-1FAC-6B94B03AC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C1A68-E29E-4ECA-37FE-EEF4A8FCD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22E07-79FA-D9CA-E14D-2FC223BB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AEBFC2-5826-7329-E659-66C5A4020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5A8DE-6E12-98C2-2C63-4C247CE45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04C581-3D9D-1057-42FD-FE5A465A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FA32-D86A-8E49-B883-DC483DCF3E5E}" type="datetimeFigureOut">
              <a:rPr lang="en-KR" smtClean="0"/>
              <a:t>1/8/25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75EAEC-3847-12DA-F31A-A9E4EC676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5F7782-46F5-4A58-A516-5A8FFDDB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ED0A-5CEE-BD4F-AE40-620CE61C6CC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8362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2D73-C0B2-FD64-B7F1-C14AF4E3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921EF3-52C2-CB8A-9787-FAA1B7F7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FA32-D86A-8E49-B883-DC483DCF3E5E}" type="datetimeFigureOut">
              <a:rPr lang="en-KR" smtClean="0"/>
              <a:t>1/8/25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5BC90-1F56-B70C-9C4B-2C1C4E00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42345-882F-19EF-2EFB-5FC98CBA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ED0A-5CEE-BD4F-AE40-620CE61C6CC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7135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0AB18B-493C-2AAA-6CA4-4F73601C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FA32-D86A-8E49-B883-DC483DCF3E5E}" type="datetimeFigureOut">
              <a:rPr lang="en-KR" smtClean="0"/>
              <a:t>1/8/25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47B53-A5F8-AE3A-A59E-1C473070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ED67F-34FE-6903-F3B2-0F243C05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ED0A-5CEE-BD4F-AE40-620CE61C6CC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8945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CF6D6-A17A-1645-3AD0-5B5F1380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8A8B4-D55C-31ED-83F9-47F27E2E6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556C6-8EC3-7808-6FD5-0405D244B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9D2D2-5502-2230-192F-CBDD752C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FA32-D86A-8E49-B883-DC483DCF3E5E}" type="datetimeFigureOut">
              <a:rPr lang="en-KR" smtClean="0"/>
              <a:t>1/8/25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713B3-3974-2955-17A9-5CDCB4A4C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50770-F8CB-463A-4397-188E4923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ED0A-5CEE-BD4F-AE40-620CE61C6CC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4460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E918-34C7-B0FC-EB49-799293F3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1C9739-0DF1-A5D2-DB98-2E72450E8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CDDD8-3703-3B4E-D1CC-6614BDE41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262BD-3E00-4292-323E-27110B582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FA32-D86A-8E49-B883-DC483DCF3E5E}" type="datetimeFigureOut">
              <a:rPr lang="en-KR" smtClean="0"/>
              <a:t>1/8/25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30911-2CFD-13E6-4B15-316EC5F7F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CAE85-B27F-945A-53F2-E82EB6EB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ED0A-5CEE-BD4F-AE40-620CE61C6CC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7581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346C3-9158-0123-9A3A-7D5D6F3D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3BC77-0D5B-F56D-BA74-D2D4675DB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5974B-B094-8C2C-CAE5-F1B407895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E7FA32-D86A-8E49-B883-DC483DCF3E5E}" type="datetimeFigureOut">
              <a:rPr lang="en-KR" smtClean="0"/>
              <a:t>1/8/25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59708-8598-EA2E-BC72-350FFE015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6A507-7690-BB95-5269-B30CB90D4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ED0A-5CEE-BD4F-AE40-620CE61C6CC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0276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ACD0F7-9A96-E288-A31E-9A88DCF2AA16}"/>
              </a:ext>
            </a:extLst>
          </p:cNvPr>
          <p:cNvCxnSpPr/>
          <p:nvPr/>
        </p:nvCxnSpPr>
        <p:spPr>
          <a:xfrm flipV="1">
            <a:off x="2580362" y="3429000"/>
            <a:ext cx="4183693" cy="6544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811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Nah</dc:creator>
  <cp:lastModifiedBy>Andrew Nah</cp:lastModifiedBy>
  <cp:revision>1</cp:revision>
  <dcterms:created xsi:type="dcterms:W3CDTF">2025-01-09T00:30:44Z</dcterms:created>
  <dcterms:modified xsi:type="dcterms:W3CDTF">2025-01-09T00:31:07Z</dcterms:modified>
</cp:coreProperties>
</file>