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/>
    <p:restoredTop sz="96327"/>
  </p:normalViewPr>
  <p:slideViewPr>
    <p:cSldViewPr snapToGrid="0">
      <p:cViewPr varScale="1">
        <p:scale>
          <a:sx n="124" d="100"/>
          <a:sy n="12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8962C-A2C7-590C-6575-0026E7D267EE}"/>
              </a:ext>
            </a:extLst>
          </p:cNvPr>
          <p:cNvSpPr txBox="1"/>
          <p:nvPr/>
        </p:nvSpPr>
        <p:spPr>
          <a:xfrm>
            <a:off x="2866490" y="688369"/>
            <a:ext cx="456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18</cp:revision>
  <dcterms:created xsi:type="dcterms:W3CDTF">2024-04-08T21:37:10Z</dcterms:created>
  <dcterms:modified xsi:type="dcterms:W3CDTF">2024-04-23T05:28:36Z</dcterms:modified>
</cp:coreProperties>
</file>