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29"/>
    <p:restoredTop sz="96327"/>
  </p:normalViewPr>
  <p:slideViewPr>
    <p:cSldViewPr snapToGrid="0">
      <p:cViewPr varScale="1">
        <p:scale>
          <a:sx n="124" d="100"/>
          <a:sy n="124" d="100"/>
        </p:scale>
        <p:origin x="5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7520-4E89-DC00-62DA-A4E08863C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6AA20-58C3-8901-8C9E-6DABFBD95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9333D-6DE1-7161-55F8-BC80CBA48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CB328-FAD4-B890-1C8C-A5308F10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77F4A-3A02-8F2E-1452-8F6FAF28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0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6373-059A-E276-5CE4-47EB8904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624D7-A293-B10A-3EDD-AA066C81B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39DA6-4C4B-8E2F-89A6-B6A22D7B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64264-7A1B-5C72-169A-B2F2BFBE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7CBAA-5600-5D40-E34C-4546CCDB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4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E27BE-512A-95E6-4C62-C5783086F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011CA-681A-17AB-F1A9-D0C1D5326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21667-E4CC-72DA-7FCD-E1ECE255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48EB5-4C14-818D-305C-EC50E877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8C2B3-95A9-B6AB-F86F-1852D6FD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39DB-9864-FCE4-38AB-B56A8CB4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1735-21B5-DD6C-B614-93B18D022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DE19-6613-61E9-481B-3AE56991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1E6A-E8B3-75BC-E9E4-41CEE2F0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3279A-0900-D905-6A54-1098A2E4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E105-B94D-2854-2E5B-14B5CB34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6DE35-7C44-34AA-BCFA-358A49D06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C95A0-12D9-BAF0-5C6B-15B3F57D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CDFFB-0ED9-2E93-0398-D6B65C0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D23E3-704D-FB0E-493E-F8D91B4A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9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12DE-EB72-D2C4-F970-2A723D71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3A826-5606-C9BF-ED0E-F0ECE55CA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30A0E-4AAF-F6EF-210E-CF122CB59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91C15-A061-CA45-CBC0-9EED050E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4FDC9-4778-B8E0-5117-1DE914F7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AB89B-F22C-6580-050A-6BFCC917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2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2525C-470F-1A0C-6B3F-BFA4638DF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7D799-309F-16F1-D611-3136E0C15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E15AD-5D38-4626-01CD-6EC531E71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422ED-C879-0309-35BE-584A2AF89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92AE8-7820-F826-446D-B38441043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8AF06-04A6-3C07-CD8B-9E87FCE6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A1B1B-1C7D-0FC4-9FBD-E603267B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DB08E4-CA2C-D661-23BA-DA7C9454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8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902D-1F4A-7783-AC6A-66FC624E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DA9AA-7BAD-9B60-668D-ED3AEB9C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AE6A2-9D58-F976-93DD-F709FB05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6A6B9-FFA2-0177-F90C-8C28743D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9D6FB-C3F2-63F2-B24D-8C794D47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4624C-DEA6-6AAF-D734-B04A50C2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03D72-CF39-3102-2863-149FEB81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6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E3CD-8C2C-BF0B-005D-316DA840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F028A-D2B3-F2A7-B5B1-D7AD455A0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04A42-5A5B-ADC9-CDA9-91D7532F7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749D9-D86B-22D1-82DD-CA619E70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44DE6-D636-7B87-97F6-2DEA5C8A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57F82-1456-AD72-FD25-0705C49F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CE33-A938-0D36-5FA0-BB3A8D24E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DF5A0-064E-E365-AB66-3A61825F5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DA86A-A7FC-5581-12DD-21B3B3740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E2E13-DF66-943B-E63B-BF42B192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397A-A96D-8928-BEDD-96BF584E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75A5B-F9E7-9749-1EC4-F990F5B3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8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0BED0E-AFF4-4705-BF72-F90E0992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43C4D-C91D-A586-AD9A-647DBEF8B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1B6FC-7D07-1C97-4978-D9C004608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D0EBF-D941-1E4E-8AD7-77403B50F4CF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6919A-1C26-F747-B274-BE2E43497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2C2CE-2A19-DB9C-6352-53AF6ACFE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1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outside of a building&#10;&#10;Description automatically generated">
            <a:extLst>
              <a:ext uri="{FF2B5EF4-FFF2-40B4-BE49-F238E27FC236}">
                <a16:creationId xmlns:a16="http://schemas.microsoft.com/office/drawing/2014/main" id="{C3D49194-8F1E-7359-6E11-A01DBA301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57A38D-3D5D-7FC7-24EF-99ED97659E1D}"/>
              </a:ext>
            </a:extLst>
          </p:cNvPr>
          <p:cNvSpPr txBox="1"/>
          <p:nvPr/>
        </p:nvSpPr>
        <p:spPr>
          <a:xfrm>
            <a:off x="996593" y="842481"/>
            <a:ext cx="223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space sapce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EFE093-F4C0-B076-D0A6-700F39E81461}"/>
              </a:ext>
            </a:extLst>
          </p:cNvPr>
          <p:cNvSpPr txBox="1"/>
          <p:nvPr/>
        </p:nvSpPr>
        <p:spPr>
          <a:xfrm>
            <a:off x="482885" y="1910993"/>
            <a:ext cx="2270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line break</a:t>
            </a:r>
          </a:p>
          <a:p>
            <a:r>
              <a:rPr lang="en-KR" dirty="0"/>
              <a:t>line break</a:t>
            </a:r>
          </a:p>
        </p:txBody>
      </p:sp>
    </p:spTree>
    <p:extLst>
      <p:ext uri="{BB962C8B-B14F-4D97-AF65-F5344CB8AC3E}">
        <p14:creationId xmlns:p14="http://schemas.microsoft.com/office/powerpoint/2010/main" val="3435788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 Stangler</dc:creator>
  <cp:lastModifiedBy>Wonwhoo A nah</cp:lastModifiedBy>
  <cp:revision>14</cp:revision>
  <dcterms:created xsi:type="dcterms:W3CDTF">2024-04-08T21:37:10Z</dcterms:created>
  <dcterms:modified xsi:type="dcterms:W3CDTF">2024-04-17T21:33:41Z</dcterms:modified>
</cp:coreProperties>
</file>