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03692-356E-EE03-E1FE-80B534C7EA92}"/>
              </a:ext>
            </a:extLst>
          </p:cNvPr>
          <p:cNvSpPr txBox="1"/>
          <p:nvPr/>
        </p:nvSpPr>
        <p:spPr>
          <a:xfrm>
            <a:off x="4250724" y="1828800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Shaun Stangler</cp:lastModifiedBy>
  <cp:revision>1</cp:revision>
  <dcterms:created xsi:type="dcterms:W3CDTF">2024-04-08T21:37:10Z</dcterms:created>
  <dcterms:modified xsi:type="dcterms:W3CDTF">2024-04-08T21:38:04Z</dcterms:modified>
</cp:coreProperties>
</file>