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80" r:id="rId2"/>
  </p:sldIdLst>
  <p:sldSz cx="4114800" cy="7315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mpty slide with slideLayout" id="{FDB10D4F-C9BC-3648-8C2E-B5D90839C3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8" roundtripDataSignature="AMtx7mj+HxEERLloKJCJZXYw/la0JCzb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9D276-4DC3-804B-A443-8C7F60EEEE77}" v="24" dt="2025-03-26T21:49:53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743"/>
    <p:restoredTop sz="94762"/>
  </p:normalViewPr>
  <p:slideViewPr>
    <p:cSldViewPr snapToGrid="0">
      <p:cViewPr varScale="1">
        <p:scale>
          <a:sx n="117" d="100"/>
          <a:sy n="117" d="100"/>
        </p:scale>
        <p:origin x="3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89" Type="http://schemas.openxmlformats.org/officeDocument/2006/relationships/presProps" Target="presProps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88" Type="http://customschemas.google.com/relationships/presentationmetadata" Target="meta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90" Type="http://schemas.openxmlformats.org/officeDocument/2006/relationships/viewProps" Target="view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998C24-B9DF-DD2A-3A60-3E0F8873AC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77996-66D1-56D8-30D2-0D167BD73E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3C56E-FA21-41A4-87CD-D7B62459BC58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855EB-C7C8-09D1-BAD8-D798FB53F4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70E77-54AB-49A3-AD87-EB10404729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D64ED-99B0-4B6C-890C-C5033CDE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9420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60638" y="1143000"/>
            <a:ext cx="17367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Picker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310896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 descr="{luna_hyperlink_region_boundary}">
            <a:extLst>
              <a:ext uri="{FF2B5EF4-FFF2-40B4-BE49-F238E27FC236}">
                <a16:creationId xmlns:a16="http://schemas.microsoft.com/office/drawing/2014/main" id="{EED1892D-2B09-E2E2-3D3A-CC0FD89D542C}"/>
              </a:ext>
            </a:extLst>
          </p:cNvPr>
          <p:cNvCxnSpPr/>
          <p:nvPr userDrawn="1"/>
        </p:nvCxnSpPr>
        <p:spPr>
          <a:xfrm>
            <a:off x="179188" y="493774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F4345434-E682-CC33-5CA6-3718485D53AF}"/>
              </a:ext>
            </a:extLst>
          </p:cNvPr>
          <p:cNvCxnSpPr>
            <a:cxnSpLocks/>
          </p:cNvCxnSpPr>
          <p:nvPr userDrawn="1"/>
        </p:nvCxnSpPr>
        <p:spPr>
          <a:xfrm>
            <a:off x="2057401" y="1280151"/>
            <a:ext cx="0" cy="54863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66"/>
            <a:ext cx="2701160" cy="1005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8" y="2743214"/>
            <a:ext cx="1878212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F91CA004-54DE-4114-9239-EB042914E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57399" y="2743214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9721829-02D0-DFD3-C6F0-B81D62D6C2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032" y="4571993"/>
            <a:ext cx="1878212" cy="365711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7E33206-12FD-E20F-2084-BA31A72B70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53243" y="4571993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2" y="6400731"/>
            <a:ext cx="1878212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1AA589C0-E5BC-740B-32B0-9C0210F7A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3243" y="6400691"/>
            <a:ext cx="1878212" cy="36579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8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s_Week_Condition_Picker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310896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 descr="{luna_hyperlink_region_boundary}">
            <a:extLst>
              <a:ext uri="{FF2B5EF4-FFF2-40B4-BE49-F238E27FC236}">
                <a16:creationId xmlns:a16="http://schemas.microsoft.com/office/drawing/2014/main" id="{EED1892D-2B09-E2E2-3D3A-CC0FD89D542C}"/>
              </a:ext>
            </a:extLst>
          </p:cNvPr>
          <p:cNvCxnSpPr/>
          <p:nvPr userDrawn="1"/>
        </p:nvCxnSpPr>
        <p:spPr>
          <a:xfrm>
            <a:off x="179188" y="493774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F4345434-E682-CC33-5CA6-3718485D53AF}"/>
              </a:ext>
            </a:extLst>
          </p:cNvPr>
          <p:cNvCxnSpPr>
            <a:cxnSpLocks/>
          </p:cNvCxnSpPr>
          <p:nvPr userDrawn="1"/>
        </p:nvCxnSpPr>
        <p:spPr>
          <a:xfrm>
            <a:off x="2057401" y="1280151"/>
            <a:ext cx="0" cy="54863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8" y="2743214"/>
            <a:ext cx="1878212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F91CA004-54DE-4114-9239-EB042914E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57399" y="2743214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9721829-02D0-DFD3-C6F0-B81D62D6C2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032" y="4571993"/>
            <a:ext cx="1878212" cy="365711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7E33206-12FD-E20F-2084-BA31A72B70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53243" y="4571993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2" y="6400731"/>
            <a:ext cx="1878212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1AA589C0-E5BC-740B-32B0-9C0210F7A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3243" y="6400691"/>
            <a:ext cx="1878212" cy="36579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F776B-5DDA-0BEF-9D37-989D1D95A040}"/>
              </a:ext>
            </a:extLst>
          </p:cNvPr>
          <p:cNvSpPr txBox="1"/>
          <p:nvPr userDrawn="1"/>
        </p:nvSpPr>
        <p:spPr>
          <a:xfrm>
            <a:off x="179189" y="274377"/>
            <a:ext cx="3066918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Vaya al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centro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esta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semana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tiene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alguno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estas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síntomas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después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dar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a luz</a:t>
            </a:r>
            <a:endParaRPr lang="en-US" sz="1800" b="1" dirty="0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9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CA8865F8-9E7B-6397-9ACB-9D9E7D5264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962" y="315498"/>
            <a:ext cx="731514" cy="92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394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natal_Symptom_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</p:spTree>
    <p:extLst>
      <p:ext uri="{BB962C8B-B14F-4D97-AF65-F5344CB8AC3E}">
        <p14:creationId xmlns:p14="http://schemas.microsoft.com/office/powerpoint/2010/main" val="1585951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ntatal_Symptom_Overview_2_text_boxes_on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297AF16-774B-F4BF-8E61-89AA5DE15F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605" y="4412048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</p:spTree>
    <p:extLst>
      <p:ext uri="{BB962C8B-B14F-4D97-AF65-F5344CB8AC3E}">
        <p14:creationId xmlns:p14="http://schemas.microsoft.com/office/powerpoint/2010/main" val="689672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k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61197-84A5-6E45-32B3-3FEB8A6A7B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7800" y="274638"/>
            <a:ext cx="3754438" cy="369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3284696"/>
            <a:ext cx="3752850" cy="34221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describe choice</a:t>
            </a:r>
          </a:p>
        </p:txBody>
      </p:sp>
      <p:cxnSp>
        <p:nvCxnSpPr>
          <p:cNvPr id="29" name="Straight Connector 28" descr="{luna_hyperlink_region_boundary}">
            <a:extLst>
              <a:ext uri="{FF2B5EF4-FFF2-40B4-BE49-F238E27FC236}">
                <a16:creationId xmlns:a16="http://schemas.microsoft.com/office/drawing/2014/main" id="{2F7C5F02-848D-0F30-B911-4E10BB6E16D5}"/>
              </a:ext>
            </a:extLst>
          </p:cNvPr>
          <p:cNvCxnSpPr/>
          <p:nvPr userDrawn="1"/>
        </p:nvCxnSpPr>
        <p:spPr>
          <a:xfrm>
            <a:off x="179189" y="645068"/>
            <a:ext cx="375642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A74438BA-CDA6-6FD3-DAFC-AF00DCEB67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603" y="6400770"/>
            <a:ext cx="3752850" cy="34221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describe choice</a:t>
            </a:r>
          </a:p>
        </p:txBody>
      </p:sp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217C19C7-53C9-F74A-2A89-BEADC7C0847E}"/>
              </a:ext>
            </a:extLst>
          </p:cNvPr>
          <p:cNvCxnSpPr/>
          <p:nvPr userDrawn="1"/>
        </p:nvCxnSpPr>
        <p:spPr>
          <a:xfrm>
            <a:off x="178404" y="3649034"/>
            <a:ext cx="375642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46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B5708B8-F875-3D39-0E31-E8A533E36C98}"/>
              </a:ext>
            </a:extLst>
          </p:cNvPr>
          <p:cNvSpPr/>
          <p:nvPr userDrawn="1"/>
        </p:nvSpPr>
        <p:spPr>
          <a:xfrm>
            <a:off x="-3154623" y="5043210"/>
            <a:ext cx="963823" cy="914384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585213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8"/>
            <a:ext cx="2701160" cy="73147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2500" lnSpcReduction="10000"/>
          </a:bodyPr>
          <a:lstStyle/>
          <a:p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Vaya al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centro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salud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para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diagnosticar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y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manejar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estas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condiciones</a:t>
            </a:r>
            <a:endParaRPr lang="en-US" sz="1800" b="1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021783"/>
            <a:ext cx="3752266" cy="3654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condition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387566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</a:t>
            </a:r>
          </a:p>
        </p:txBody>
      </p:sp>
      <p:pic>
        <p:nvPicPr>
          <p:cNvPr id="6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2C6D69D4-DA68-A752-7397-8759710AAB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107" y="356318"/>
            <a:ext cx="525552" cy="6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C6406D39-78AA-CEF8-9BE8-C2453616AF39}"/>
              </a:ext>
            </a:extLst>
          </p:cNvPr>
          <p:cNvCxnSpPr>
            <a:cxnSpLocks/>
          </p:cNvCxnSpPr>
          <p:nvPr userDrawn="1"/>
        </p:nvCxnSpPr>
        <p:spPr>
          <a:xfrm>
            <a:off x="1143010" y="5852136"/>
            <a:ext cx="0" cy="9143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{luna_hyperlink_region_boundary}">
            <a:extLst>
              <a:ext uri="{FF2B5EF4-FFF2-40B4-BE49-F238E27FC236}">
                <a16:creationId xmlns:a16="http://schemas.microsoft.com/office/drawing/2014/main" id="{5F0C85FA-3F68-6B43-31AF-AC1FC434E853}"/>
              </a:ext>
            </a:extLst>
          </p:cNvPr>
          <p:cNvCxnSpPr>
            <a:cxnSpLocks/>
          </p:cNvCxnSpPr>
          <p:nvPr userDrawn="1"/>
        </p:nvCxnSpPr>
        <p:spPr>
          <a:xfrm>
            <a:off x="205740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{luna_hyperlink_region_boundary}">
            <a:extLst>
              <a:ext uri="{FF2B5EF4-FFF2-40B4-BE49-F238E27FC236}">
                <a16:creationId xmlns:a16="http://schemas.microsoft.com/office/drawing/2014/main" id="{45BF1A7E-546B-B705-BDB3-DDB04A79C44F}"/>
              </a:ext>
            </a:extLst>
          </p:cNvPr>
          <p:cNvCxnSpPr>
            <a:cxnSpLocks/>
          </p:cNvCxnSpPr>
          <p:nvPr userDrawn="1"/>
        </p:nvCxnSpPr>
        <p:spPr>
          <a:xfrm>
            <a:off x="297179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509868-8903-F4CE-EEE0-C3F3DA842DBC}"/>
              </a:ext>
            </a:extLst>
          </p:cNvPr>
          <p:cNvSpPr txBox="1"/>
          <p:nvPr userDrawn="1"/>
        </p:nvSpPr>
        <p:spPr>
          <a:xfrm>
            <a:off x="1135790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 err="1"/>
              <a:t>Síntomas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807A01-A647-0830-0959-FF09F9C63776}"/>
              </a:ext>
            </a:extLst>
          </p:cNvPr>
          <p:cNvSpPr txBox="1"/>
          <p:nvPr userDrawn="1"/>
        </p:nvSpPr>
        <p:spPr>
          <a:xfrm>
            <a:off x="205018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Tratamiento</a:t>
            </a:r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875A75-13BC-2F84-678C-B0969F1600B2}"/>
              </a:ext>
            </a:extLst>
          </p:cNvPr>
          <p:cNvSpPr txBox="1"/>
          <p:nvPr userDrawn="1"/>
        </p:nvSpPr>
        <p:spPr>
          <a:xfrm>
            <a:off x="297766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Ciencia</a:t>
            </a:r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CE0EB8-4961-E811-821D-25791D58C11D}"/>
              </a:ext>
            </a:extLst>
          </p:cNvPr>
          <p:cNvSpPr txBox="1"/>
          <p:nvPr userDrawn="1"/>
        </p:nvSpPr>
        <p:spPr>
          <a:xfrm>
            <a:off x="228603" y="6492199"/>
            <a:ext cx="909844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Condición</a:t>
            </a:r>
            <a:endParaRPr lang="en-US" sz="1200"/>
          </a:p>
        </p:txBody>
      </p:sp>
      <p:pic>
        <p:nvPicPr>
          <p:cNvPr id="28" name="Picture 27" descr="{luna {“inter_section_link”: “Condition_Overview”}}">
            <a:extLst>
              <a:ext uri="{FF2B5EF4-FFF2-40B4-BE49-F238E27FC236}">
                <a16:creationId xmlns:a16="http://schemas.microsoft.com/office/drawing/2014/main" id="{7DE41A83-DDAA-7DBA-A188-33784081DE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21335" y="5921819"/>
            <a:ext cx="502162" cy="642367"/>
          </a:xfrm>
          <a:prstGeom prst="rect">
            <a:avLst/>
          </a:prstGeom>
        </p:spPr>
      </p:pic>
      <p:cxnSp>
        <p:nvCxnSpPr>
          <p:cNvPr id="29" name="Straight Connector 28" descr="{luna_hyperlink_region_boundary}">
            <a:extLst>
              <a:ext uri="{FF2B5EF4-FFF2-40B4-BE49-F238E27FC236}">
                <a16:creationId xmlns:a16="http://schemas.microsoft.com/office/drawing/2014/main" id="{2F7C5F02-848D-0F30-B911-4E10BB6E16D5}"/>
              </a:ext>
            </a:extLst>
          </p:cNvPr>
          <p:cNvCxnSpPr/>
          <p:nvPr userDrawn="1"/>
        </p:nvCxnSpPr>
        <p:spPr>
          <a:xfrm>
            <a:off x="179189" y="100585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302D8FD1-F28D-E3CA-4309-22E93FE70B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605" y="5500402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</a:t>
            </a:r>
          </a:p>
        </p:txBody>
      </p:sp>
      <p:pic>
        <p:nvPicPr>
          <p:cNvPr id="4" name="Picture 6" descr="{luna {“inter_section_link”: “Condition_Symptoms”}}">
            <a:hlinkClick r:id="" action="ppaction://noaction"/>
            <a:extLst>
              <a:ext uri="{FF2B5EF4-FFF2-40B4-BE49-F238E27FC236}">
                <a16:creationId xmlns:a16="http://schemas.microsoft.com/office/drawing/2014/main" id="{BEB46820-7675-887A-69C1-BE55CC4717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 t="123" b="123"/>
          <a:stretch/>
        </p:blipFill>
        <p:spPr bwMode="auto">
          <a:xfrm>
            <a:off x="1362522" y="5887217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{luna {“inter_section_link”: “Condition_Science”}}">
            <a:hlinkClick r:id="" action="ppaction://noaction"/>
            <a:extLst>
              <a:ext uri="{FF2B5EF4-FFF2-40B4-BE49-F238E27FC236}">
                <a16:creationId xmlns:a16="http://schemas.microsoft.com/office/drawing/2014/main" id="{4D5BAFD2-EBAD-C59F-9ACF-12BA2E94D5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/>
        </p:blipFill>
        <p:spPr bwMode="auto">
          <a:xfrm>
            <a:off x="3098260" y="5897665"/>
            <a:ext cx="615572" cy="6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{luna {“inter_section_link”: “Condition_Treatment”}}">
            <a:extLst>
              <a:ext uri="{FF2B5EF4-FFF2-40B4-BE49-F238E27FC236}">
                <a16:creationId xmlns:a16="http://schemas.microsoft.com/office/drawing/2014/main" id="{D32F0281-F5F0-1EF1-DF66-2068F2F2430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4195" y="5888833"/>
            <a:ext cx="491395" cy="6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67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Sympt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07E9B6D-9717-F945-2D31-84D6C15713E0}"/>
              </a:ext>
            </a:extLst>
          </p:cNvPr>
          <p:cNvSpPr/>
          <p:nvPr userDrawn="1"/>
        </p:nvSpPr>
        <p:spPr>
          <a:xfrm>
            <a:off x="1135782" y="5852135"/>
            <a:ext cx="921618" cy="914384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00585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585213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8"/>
            <a:ext cx="2701160" cy="36571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640092"/>
            <a:ext cx="3064840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condition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189" y="2041977"/>
            <a:ext cx="1870999" cy="67531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symptom name, and then add image above</a:t>
            </a:r>
          </a:p>
        </p:txBody>
      </p: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C6406D39-78AA-CEF8-9BE8-C2453616AF39}"/>
              </a:ext>
            </a:extLst>
          </p:cNvPr>
          <p:cNvCxnSpPr>
            <a:cxnSpLocks/>
          </p:cNvCxnSpPr>
          <p:nvPr userDrawn="1"/>
        </p:nvCxnSpPr>
        <p:spPr>
          <a:xfrm>
            <a:off x="1143010" y="5852136"/>
            <a:ext cx="0" cy="9143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{luna_hyperlink_region_boundary}">
            <a:extLst>
              <a:ext uri="{FF2B5EF4-FFF2-40B4-BE49-F238E27FC236}">
                <a16:creationId xmlns:a16="http://schemas.microsoft.com/office/drawing/2014/main" id="{5F0C85FA-3F68-6B43-31AF-AC1FC434E853}"/>
              </a:ext>
            </a:extLst>
          </p:cNvPr>
          <p:cNvCxnSpPr>
            <a:cxnSpLocks/>
          </p:cNvCxnSpPr>
          <p:nvPr userDrawn="1"/>
        </p:nvCxnSpPr>
        <p:spPr>
          <a:xfrm>
            <a:off x="205740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{luna_hyperlink_region_boundary}">
            <a:extLst>
              <a:ext uri="{FF2B5EF4-FFF2-40B4-BE49-F238E27FC236}">
                <a16:creationId xmlns:a16="http://schemas.microsoft.com/office/drawing/2014/main" id="{45BF1A7E-546B-B705-BDB3-DDB04A79C44F}"/>
              </a:ext>
            </a:extLst>
          </p:cNvPr>
          <p:cNvCxnSpPr>
            <a:cxnSpLocks/>
          </p:cNvCxnSpPr>
          <p:nvPr userDrawn="1"/>
        </p:nvCxnSpPr>
        <p:spPr>
          <a:xfrm>
            <a:off x="297179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Free symptoms aedes aegypti disease illustration">
            <a:hlinkClick r:id="" action="ppaction://noaction"/>
            <a:extLst>
              <a:ext uri="{FF2B5EF4-FFF2-40B4-BE49-F238E27FC236}">
                <a16:creationId xmlns:a16="http://schemas.microsoft.com/office/drawing/2014/main" id="{BF843AF4-F0E7-38C8-3B09-EEFAF275547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72" t="10350" r="36681" b="2923"/>
          <a:stretch/>
        </p:blipFill>
        <p:spPr bwMode="auto">
          <a:xfrm>
            <a:off x="3434868" y="296650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06BE05-1C50-4E3D-A091-C3863B300C12}"/>
              </a:ext>
            </a:extLst>
          </p:cNvPr>
          <p:cNvSpPr txBox="1"/>
          <p:nvPr userDrawn="1"/>
        </p:nvSpPr>
        <p:spPr>
          <a:xfrm>
            <a:off x="1135790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 err="1"/>
              <a:t>Síntomas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2941B-F510-9377-E2AA-1492A9DDC71D}"/>
              </a:ext>
            </a:extLst>
          </p:cNvPr>
          <p:cNvSpPr txBox="1"/>
          <p:nvPr userDrawn="1"/>
        </p:nvSpPr>
        <p:spPr>
          <a:xfrm>
            <a:off x="205018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Tratamiento</a:t>
            </a:r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83436-EC37-1E94-5928-18AA28F0F2D5}"/>
              </a:ext>
            </a:extLst>
          </p:cNvPr>
          <p:cNvSpPr txBox="1"/>
          <p:nvPr userDrawn="1"/>
        </p:nvSpPr>
        <p:spPr>
          <a:xfrm>
            <a:off x="297766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Ciencia</a:t>
            </a:r>
            <a:endParaRPr 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175C9-5F69-F500-CFE8-8527F2F587BB}"/>
              </a:ext>
            </a:extLst>
          </p:cNvPr>
          <p:cNvSpPr txBox="1"/>
          <p:nvPr userDrawn="1"/>
        </p:nvSpPr>
        <p:spPr>
          <a:xfrm>
            <a:off x="228603" y="6492199"/>
            <a:ext cx="909844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Condición</a:t>
            </a:r>
            <a:endParaRPr lang="en-US" sz="1200"/>
          </a:p>
        </p:txBody>
      </p:sp>
      <p:pic>
        <p:nvPicPr>
          <p:cNvPr id="20" name="Picture 2" descr="{luna {“inter_section_link”: “Condition_Treatment”}}">
            <a:hlinkClick r:id="" action="ppaction://noaction"/>
            <a:extLst>
              <a:ext uri="{FF2B5EF4-FFF2-40B4-BE49-F238E27FC236}">
                <a16:creationId xmlns:a16="http://schemas.microsoft.com/office/drawing/2014/main" id="{913429AC-763C-B643-2378-C533CB6E403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"/>
          <a:stretch/>
        </p:blipFill>
        <p:spPr bwMode="auto">
          <a:xfrm>
            <a:off x="2233674" y="5878296"/>
            <a:ext cx="554641" cy="68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{luna {“inter_section_link”: “Condition_Overview”}}">
            <a:extLst>
              <a:ext uri="{FF2B5EF4-FFF2-40B4-BE49-F238E27FC236}">
                <a16:creationId xmlns:a16="http://schemas.microsoft.com/office/drawing/2014/main" id="{21CCA5AE-D4F3-33B1-8BC4-13143CE6F0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421335" y="5921819"/>
            <a:ext cx="502162" cy="642367"/>
          </a:xfrm>
          <a:prstGeom prst="rect">
            <a:avLst/>
          </a:prstGeom>
        </p:spPr>
      </p:pic>
      <p:pic>
        <p:nvPicPr>
          <p:cNvPr id="27" name="Picture 6" descr="{luna {“inter_section_link”: “Condition_Symptoms”}}">
            <a:hlinkClick r:id="" action="ppaction://noaction"/>
            <a:extLst>
              <a:ext uri="{FF2B5EF4-FFF2-40B4-BE49-F238E27FC236}">
                <a16:creationId xmlns:a16="http://schemas.microsoft.com/office/drawing/2014/main" id="{57734C61-D9CE-7712-E380-1F7D14B601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 t="123" b="123"/>
          <a:stretch/>
        </p:blipFill>
        <p:spPr bwMode="auto">
          <a:xfrm>
            <a:off x="1362522" y="5887217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{luna {“inter_section_link”: “Condition_Science”}}">
            <a:hlinkClick r:id="" action="ppaction://noaction"/>
            <a:extLst>
              <a:ext uri="{FF2B5EF4-FFF2-40B4-BE49-F238E27FC236}">
                <a16:creationId xmlns:a16="http://schemas.microsoft.com/office/drawing/2014/main" id="{88898D2E-0E6F-141D-215E-97C802A76F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/>
          <a:srcRect/>
          <a:stretch/>
        </p:blipFill>
        <p:spPr bwMode="auto">
          <a:xfrm>
            <a:off x="3098260" y="5897665"/>
            <a:ext cx="615572" cy="6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{luna {“inter_section_link”: “Condition_Treatment”}}">
            <a:extLst>
              <a:ext uri="{FF2B5EF4-FFF2-40B4-BE49-F238E27FC236}">
                <a16:creationId xmlns:a16="http://schemas.microsoft.com/office/drawing/2014/main" id="{FF68E86E-87C9-64CB-F3D2-91AB5467467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274195" y="5888833"/>
            <a:ext cx="491395" cy="6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26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Trea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87C95C9-42BB-DE8D-B33A-D06D08A35262}"/>
              </a:ext>
            </a:extLst>
          </p:cNvPr>
          <p:cNvSpPr/>
          <p:nvPr userDrawn="1"/>
        </p:nvSpPr>
        <p:spPr>
          <a:xfrm>
            <a:off x="2074927" y="5852135"/>
            <a:ext cx="896864" cy="914384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00585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585213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8"/>
            <a:ext cx="2701160" cy="36571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i="0" u="none" strike="noStrike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Tratamiento</a:t>
            </a:r>
            <a:endParaRPr lang="en-US" sz="1800" b="1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640092"/>
            <a:ext cx="3064840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condition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004635"/>
            <a:ext cx="3752850" cy="5904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condition’s treatment</a:t>
            </a:r>
          </a:p>
        </p:txBody>
      </p: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C6406D39-78AA-CEF8-9BE8-C2453616AF39}"/>
              </a:ext>
            </a:extLst>
          </p:cNvPr>
          <p:cNvCxnSpPr>
            <a:cxnSpLocks/>
          </p:cNvCxnSpPr>
          <p:nvPr userDrawn="1"/>
        </p:nvCxnSpPr>
        <p:spPr>
          <a:xfrm>
            <a:off x="1143010" y="5852136"/>
            <a:ext cx="0" cy="9143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{luna_hyperlink_region_boundary}">
            <a:extLst>
              <a:ext uri="{FF2B5EF4-FFF2-40B4-BE49-F238E27FC236}">
                <a16:creationId xmlns:a16="http://schemas.microsoft.com/office/drawing/2014/main" id="{5F0C85FA-3F68-6B43-31AF-AC1FC434E853}"/>
              </a:ext>
            </a:extLst>
          </p:cNvPr>
          <p:cNvCxnSpPr>
            <a:cxnSpLocks/>
          </p:cNvCxnSpPr>
          <p:nvPr userDrawn="1"/>
        </p:nvCxnSpPr>
        <p:spPr>
          <a:xfrm>
            <a:off x="205740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{luna_hyperlink_region_boundary}">
            <a:extLst>
              <a:ext uri="{FF2B5EF4-FFF2-40B4-BE49-F238E27FC236}">
                <a16:creationId xmlns:a16="http://schemas.microsoft.com/office/drawing/2014/main" id="{45BF1A7E-546B-B705-BDB3-DDB04A79C44F}"/>
              </a:ext>
            </a:extLst>
          </p:cNvPr>
          <p:cNvCxnSpPr>
            <a:cxnSpLocks/>
          </p:cNvCxnSpPr>
          <p:nvPr userDrawn="1"/>
        </p:nvCxnSpPr>
        <p:spPr>
          <a:xfrm>
            <a:off x="297179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E2357CF3-24BF-1CD9-67A9-C3D95F118E4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"/>
          <a:stretch/>
        </p:blipFill>
        <p:spPr bwMode="auto">
          <a:xfrm>
            <a:off x="3337427" y="296200"/>
            <a:ext cx="554641" cy="68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04ED81-290C-9977-9A10-523F446A46D7}"/>
              </a:ext>
            </a:extLst>
          </p:cNvPr>
          <p:cNvSpPr txBox="1"/>
          <p:nvPr userDrawn="1"/>
        </p:nvSpPr>
        <p:spPr>
          <a:xfrm>
            <a:off x="1135790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 err="1"/>
              <a:t>Síntomas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01A08-E077-20FC-8CD3-DA114B6B3225}"/>
              </a:ext>
            </a:extLst>
          </p:cNvPr>
          <p:cNvSpPr txBox="1"/>
          <p:nvPr userDrawn="1"/>
        </p:nvSpPr>
        <p:spPr>
          <a:xfrm>
            <a:off x="205018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Tratamiento</a:t>
            </a:r>
            <a:endParaRPr 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4C553E-BF87-932E-567A-439BF9114741}"/>
              </a:ext>
            </a:extLst>
          </p:cNvPr>
          <p:cNvSpPr txBox="1"/>
          <p:nvPr userDrawn="1"/>
        </p:nvSpPr>
        <p:spPr>
          <a:xfrm>
            <a:off x="297766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Ciencia</a:t>
            </a:r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CED29E-E9E8-675B-1426-70E4CC5E9BA8}"/>
              </a:ext>
            </a:extLst>
          </p:cNvPr>
          <p:cNvSpPr txBox="1"/>
          <p:nvPr userDrawn="1"/>
        </p:nvSpPr>
        <p:spPr>
          <a:xfrm>
            <a:off x="228603" y="6492199"/>
            <a:ext cx="909844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Condición</a:t>
            </a:r>
            <a:endParaRPr lang="en-US" sz="120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044B359-136C-1549-042B-95B36AB6AA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3698" y="5251823"/>
            <a:ext cx="3752850" cy="590418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condition’s treatment</a:t>
            </a:r>
          </a:p>
        </p:txBody>
      </p:sp>
      <p:pic>
        <p:nvPicPr>
          <p:cNvPr id="29" name="Picture 28" descr="{luna {“inter_section_link”: “Condition_Overview”}}">
            <a:extLst>
              <a:ext uri="{FF2B5EF4-FFF2-40B4-BE49-F238E27FC236}">
                <a16:creationId xmlns:a16="http://schemas.microsoft.com/office/drawing/2014/main" id="{C2F82C12-FDFD-F486-F2D7-660001F263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21335" y="5921819"/>
            <a:ext cx="502162" cy="642367"/>
          </a:xfrm>
          <a:prstGeom prst="rect">
            <a:avLst/>
          </a:prstGeom>
        </p:spPr>
      </p:pic>
      <p:pic>
        <p:nvPicPr>
          <p:cNvPr id="30" name="Picture 6" descr="{luna {“inter_section_link”: “Condition_Symptoms”}}">
            <a:hlinkClick r:id="" action="ppaction://noaction"/>
            <a:extLst>
              <a:ext uri="{FF2B5EF4-FFF2-40B4-BE49-F238E27FC236}">
                <a16:creationId xmlns:a16="http://schemas.microsoft.com/office/drawing/2014/main" id="{2C362358-23AD-5569-DF2F-28814C390A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 t="123" b="123"/>
          <a:stretch/>
        </p:blipFill>
        <p:spPr bwMode="auto">
          <a:xfrm>
            <a:off x="1362522" y="5887217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{luna {“inter_section_link”: “Condition_Science”}}">
            <a:hlinkClick r:id="" action="ppaction://noaction"/>
            <a:extLst>
              <a:ext uri="{FF2B5EF4-FFF2-40B4-BE49-F238E27FC236}">
                <a16:creationId xmlns:a16="http://schemas.microsoft.com/office/drawing/2014/main" id="{23B10AAA-49C1-5481-F228-AA980A24B0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/>
        </p:blipFill>
        <p:spPr bwMode="auto">
          <a:xfrm>
            <a:off x="3098260" y="5897665"/>
            <a:ext cx="615572" cy="6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{luna {“inter_section_link”: “Condition_Treatment”}}">
            <a:extLst>
              <a:ext uri="{FF2B5EF4-FFF2-40B4-BE49-F238E27FC236}">
                <a16:creationId xmlns:a16="http://schemas.microsoft.com/office/drawing/2014/main" id="{58F8B69D-5BE1-CD20-23B4-1929FDF90E4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4195" y="5888833"/>
            <a:ext cx="491395" cy="6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84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C1C7B9-37C5-3525-33A9-EB84F1B2A09D}"/>
              </a:ext>
            </a:extLst>
          </p:cNvPr>
          <p:cNvSpPr/>
          <p:nvPr userDrawn="1"/>
        </p:nvSpPr>
        <p:spPr>
          <a:xfrm>
            <a:off x="2971789" y="5852135"/>
            <a:ext cx="971019" cy="914384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00585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585213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8"/>
            <a:ext cx="2701160" cy="36571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i="0" u="none" strike="noStrike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Ciencia</a:t>
            </a:r>
            <a:endParaRPr lang="en-US" sz="1800" b="1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640092"/>
            <a:ext cx="3064840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condition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004635"/>
            <a:ext cx="3752850" cy="5904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condition’s science</a:t>
            </a:r>
          </a:p>
        </p:txBody>
      </p: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C6406D39-78AA-CEF8-9BE8-C2453616AF39}"/>
              </a:ext>
            </a:extLst>
          </p:cNvPr>
          <p:cNvCxnSpPr>
            <a:cxnSpLocks/>
          </p:cNvCxnSpPr>
          <p:nvPr userDrawn="1"/>
        </p:nvCxnSpPr>
        <p:spPr>
          <a:xfrm>
            <a:off x="1143010" y="5852136"/>
            <a:ext cx="0" cy="9143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{luna_hyperlink_region_boundary}">
            <a:extLst>
              <a:ext uri="{FF2B5EF4-FFF2-40B4-BE49-F238E27FC236}">
                <a16:creationId xmlns:a16="http://schemas.microsoft.com/office/drawing/2014/main" id="{5F0C85FA-3F68-6B43-31AF-AC1FC434E853}"/>
              </a:ext>
            </a:extLst>
          </p:cNvPr>
          <p:cNvCxnSpPr>
            <a:cxnSpLocks/>
          </p:cNvCxnSpPr>
          <p:nvPr userDrawn="1"/>
        </p:nvCxnSpPr>
        <p:spPr>
          <a:xfrm>
            <a:off x="205740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{luna_hyperlink_region_boundary}">
            <a:extLst>
              <a:ext uri="{FF2B5EF4-FFF2-40B4-BE49-F238E27FC236}">
                <a16:creationId xmlns:a16="http://schemas.microsoft.com/office/drawing/2014/main" id="{45BF1A7E-546B-B705-BDB3-DDB04A79C44F}"/>
              </a:ext>
            </a:extLst>
          </p:cNvPr>
          <p:cNvCxnSpPr>
            <a:cxnSpLocks/>
          </p:cNvCxnSpPr>
          <p:nvPr userDrawn="1"/>
        </p:nvCxnSpPr>
        <p:spPr>
          <a:xfrm>
            <a:off x="297179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Free anatomy brain cross-section vector">
            <a:hlinkClick r:id="" action="ppaction://noaction"/>
            <a:extLst>
              <a:ext uri="{FF2B5EF4-FFF2-40B4-BE49-F238E27FC236}">
                <a16:creationId xmlns:a16="http://schemas.microsoft.com/office/drawing/2014/main" id="{C5EA8DF7-DCCB-320C-D761-D5B8432C35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919" y="309457"/>
            <a:ext cx="615572" cy="65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A52D73-C445-CF7F-8553-A9C6F624DEEA}"/>
              </a:ext>
            </a:extLst>
          </p:cNvPr>
          <p:cNvSpPr txBox="1"/>
          <p:nvPr userDrawn="1"/>
        </p:nvSpPr>
        <p:spPr>
          <a:xfrm>
            <a:off x="1135790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 err="1"/>
              <a:t>Síntomas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D71DCA-D77E-6E4F-14C8-2DBA42C58571}"/>
              </a:ext>
            </a:extLst>
          </p:cNvPr>
          <p:cNvSpPr txBox="1"/>
          <p:nvPr userDrawn="1"/>
        </p:nvSpPr>
        <p:spPr>
          <a:xfrm>
            <a:off x="205018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Tratamiento</a:t>
            </a:r>
            <a:endParaRPr 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749400-F98A-8B1B-9096-92A42E35C5BF}"/>
              </a:ext>
            </a:extLst>
          </p:cNvPr>
          <p:cNvSpPr txBox="1"/>
          <p:nvPr userDrawn="1"/>
        </p:nvSpPr>
        <p:spPr>
          <a:xfrm>
            <a:off x="297766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Ciencia</a:t>
            </a:r>
            <a:endParaRPr 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E07219-989D-EC23-DE55-89A8517F69F6}"/>
              </a:ext>
            </a:extLst>
          </p:cNvPr>
          <p:cNvSpPr txBox="1"/>
          <p:nvPr userDrawn="1"/>
        </p:nvSpPr>
        <p:spPr>
          <a:xfrm>
            <a:off x="228603" y="6492199"/>
            <a:ext cx="909844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Condición</a:t>
            </a:r>
            <a:endParaRPr lang="en-US" sz="120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FC3B8597-6BF0-C150-8525-037AB14990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3698" y="5251823"/>
            <a:ext cx="3752850" cy="590418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condition’s science</a:t>
            </a:r>
          </a:p>
        </p:txBody>
      </p:sp>
      <p:pic>
        <p:nvPicPr>
          <p:cNvPr id="24" name="Picture 23" descr="{luna {“inter_section_link”: “Condition_Overview”}}">
            <a:extLst>
              <a:ext uri="{FF2B5EF4-FFF2-40B4-BE49-F238E27FC236}">
                <a16:creationId xmlns:a16="http://schemas.microsoft.com/office/drawing/2014/main" id="{30D03E3E-9F57-BF4D-0230-4EF18B1AE7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21335" y="5921819"/>
            <a:ext cx="502162" cy="642367"/>
          </a:xfrm>
          <a:prstGeom prst="rect">
            <a:avLst/>
          </a:prstGeom>
        </p:spPr>
      </p:pic>
      <p:pic>
        <p:nvPicPr>
          <p:cNvPr id="27" name="Picture 6" descr="{luna {“inter_section_link”: “Condition_Symptoms”}}">
            <a:hlinkClick r:id="" action="ppaction://noaction"/>
            <a:extLst>
              <a:ext uri="{FF2B5EF4-FFF2-40B4-BE49-F238E27FC236}">
                <a16:creationId xmlns:a16="http://schemas.microsoft.com/office/drawing/2014/main" id="{B0CC5224-B712-0B7D-BADB-323ED4738F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 t="123" b="123"/>
          <a:stretch/>
        </p:blipFill>
        <p:spPr bwMode="auto">
          <a:xfrm>
            <a:off x="1362522" y="5887217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{luna {“inter_section_link”: “Condition_Science”}}">
            <a:hlinkClick r:id="" action="ppaction://noaction"/>
            <a:extLst>
              <a:ext uri="{FF2B5EF4-FFF2-40B4-BE49-F238E27FC236}">
                <a16:creationId xmlns:a16="http://schemas.microsoft.com/office/drawing/2014/main" id="{BD153F98-1EDE-8CA9-DCC0-A3BAC6C6E3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/>
        </p:blipFill>
        <p:spPr bwMode="auto">
          <a:xfrm>
            <a:off x="3098260" y="5897665"/>
            <a:ext cx="615572" cy="6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{luna {“inter_section_link”: “Condition_Treatment”}}">
            <a:extLst>
              <a:ext uri="{FF2B5EF4-FFF2-40B4-BE49-F238E27FC236}">
                <a16:creationId xmlns:a16="http://schemas.microsoft.com/office/drawing/2014/main" id="{B5B846B5-0ABF-40C0-C34E-4C7FEA9A8C2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4195" y="5888833"/>
            <a:ext cx="491395" cy="6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28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Picker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02341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F4345434-E682-CC33-5CA6-3718485D53AF}"/>
              </a:ext>
            </a:extLst>
          </p:cNvPr>
          <p:cNvCxnSpPr>
            <a:cxnSpLocks/>
          </p:cNvCxnSpPr>
          <p:nvPr userDrawn="1"/>
        </p:nvCxnSpPr>
        <p:spPr>
          <a:xfrm>
            <a:off x="2057401" y="1280151"/>
            <a:ext cx="0" cy="54863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66"/>
            <a:ext cx="2701160" cy="1005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8" y="3657666"/>
            <a:ext cx="1878212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F91CA004-54DE-4114-9239-EB042914E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57399" y="3657666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2" y="6400731"/>
            <a:ext cx="1878212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1AA589C0-E5BC-740B-32B0-9C0210F7A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3243" y="6400691"/>
            <a:ext cx="1878212" cy="36579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95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Picker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310896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66"/>
            <a:ext cx="2701160" cy="1005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piensas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que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eclampsia o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infección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7" y="2743210"/>
            <a:ext cx="3752265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1" y="6400731"/>
            <a:ext cx="3756423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cxnSp>
        <p:nvCxnSpPr>
          <p:cNvPr id="2" name="Straight Connector 1" descr="{luna_hyperlink_region_boundary}">
            <a:extLst>
              <a:ext uri="{FF2B5EF4-FFF2-40B4-BE49-F238E27FC236}">
                <a16:creationId xmlns:a16="http://schemas.microsoft.com/office/drawing/2014/main" id="{6F926221-CD14-F2B7-B001-287B08B1C6FD}"/>
              </a:ext>
            </a:extLst>
          </p:cNvPr>
          <p:cNvCxnSpPr/>
          <p:nvPr userDrawn="1"/>
        </p:nvCxnSpPr>
        <p:spPr>
          <a:xfrm>
            <a:off x="175032" y="4935623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F083A1FE-169A-1ECD-3309-95CD11092A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5030" y="4569871"/>
            <a:ext cx="3756423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3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natal_Symptom_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después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dar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a luz</a:t>
            </a: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</p:spTree>
    <p:extLst>
      <p:ext uri="{BB962C8B-B14F-4D97-AF65-F5344CB8AC3E}">
        <p14:creationId xmlns:p14="http://schemas.microsoft.com/office/powerpoint/2010/main" val="393432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natal_Symptom_Overview_o_ced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o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centro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después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dar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a luz</a:t>
            </a: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</p:spTree>
    <p:extLst>
      <p:ext uri="{BB962C8B-B14F-4D97-AF65-F5344CB8AC3E}">
        <p14:creationId xmlns:p14="http://schemas.microsoft.com/office/powerpoint/2010/main" val="3188435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ntatal_Symptom_Overview_2_text_boxes_on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después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dar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a luz</a:t>
            </a: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297AF16-774B-F4BF-8E61-89AA5DE15F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605" y="4412048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</p:spTree>
    <p:extLst>
      <p:ext uri="{BB962C8B-B14F-4D97-AF65-F5344CB8AC3E}">
        <p14:creationId xmlns:p14="http://schemas.microsoft.com/office/powerpoint/2010/main" val="1198666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ntatal_Symptom_Overview_o_centro_2_text_boxes_on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o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centro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después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dar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a luz</a:t>
            </a: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297AF16-774B-F4BF-8E61-89AA5DE15F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605" y="4412048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</p:spTree>
    <p:extLst>
      <p:ext uri="{BB962C8B-B14F-4D97-AF65-F5344CB8AC3E}">
        <p14:creationId xmlns:p14="http://schemas.microsoft.com/office/powerpoint/2010/main" val="3684658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s_Week_Postntatal_Symptom_Overview_2_text_boxes_on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3066918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Vaya al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centro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esta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semana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tiene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alguno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estas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síntomas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después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dar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a luz</a:t>
            </a:r>
            <a:endParaRPr lang="en-US" sz="1800" b="1" dirty="0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297AF16-774B-F4BF-8E61-89AA5DE15F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605" y="4412048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pic>
        <p:nvPicPr>
          <p:cNvPr id="6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2CC33F2F-EC75-AE3B-5B40-52F77EFFB4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962" y="315498"/>
            <a:ext cx="731514" cy="92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215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Picker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310896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 descr="{luna_hyperlink_region_boundary}">
            <a:extLst>
              <a:ext uri="{FF2B5EF4-FFF2-40B4-BE49-F238E27FC236}">
                <a16:creationId xmlns:a16="http://schemas.microsoft.com/office/drawing/2014/main" id="{EED1892D-2B09-E2E2-3D3A-CC0FD89D542C}"/>
              </a:ext>
            </a:extLst>
          </p:cNvPr>
          <p:cNvCxnSpPr/>
          <p:nvPr userDrawn="1"/>
        </p:nvCxnSpPr>
        <p:spPr>
          <a:xfrm>
            <a:off x="179188" y="493774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F4345434-E682-CC33-5CA6-3718485D53AF}"/>
              </a:ext>
            </a:extLst>
          </p:cNvPr>
          <p:cNvCxnSpPr>
            <a:cxnSpLocks/>
          </p:cNvCxnSpPr>
          <p:nvPr userDrawn="1"/>
        </p:nvCxnSpPr>
        <p:spPr>
          <a:xfrm>
            <a:off x="2057401" y="1280151"/>
            <a:ext cx="0" cy="54863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8" y="2743214"/>
            <a:ext cx="1878212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F91CA004-54DE-4114-9239-EB042914E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57399" y="2743214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9721829-02D0-DFD3-C6F0-B81D62D6C2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032" y="4571993"/>
            <a:ext cx="1878212" cy="365711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7E33206-12FD-E20F-2084-BA31A72B70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53243" y="4571993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2" y="6400731"/>
            <a:ext cx="1878212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1AA589C0-E5BC-740B-32B0-9C0210F7A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3243" y="6400691"/>
            <a:ext cx="1878212" cy="36579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96B30-7535-34AF-460C-C92CBD2FE448}"/>
              </a:ext>
            </a:extLst>
          </p:cNvPr>
          <p:cNvSpPr txBox="1"/>
          <p:nvPr userDrawn="1"/>
        </p:nvSpPr>
        <p:spPr>
          <a:xfrm>
            <a:off x="179189" y="274377"/>
            <a:ext cx="2860956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Vaya al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centro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salud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para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diagnosticar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y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manejar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estas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condiciones</a:t>
            </a:r>
            <a:endParaRPr lang="en-US" sz="1800" b="1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9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B7045681-673E-4FD8-E58C-648A27ECAF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21" y="356318"/>
            <a:ext cx="731514" cy="92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668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{luna top_system_bar}">
            <a:extLst>
              <a:ext uri="{FF2B5EF4-FFF2-40B4-BE49-F238E27FC236}">
                <a16:creationId xmlns:a16="http://schemas.microsoft.com/office/drawing/2014/main" id="{1D614642-2BF7-4FF4-3502-3FCE083909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b="96291"/>
          <a:stretch/>
        </p:blipFill>
        <p:spPr>
          <a:xfrm>
            <a:off x="0" y="1828"/>
            <a:ext cx="4114800" cy="271222"/>
          </a:xfrm>
          <a:prstGeom prst="rect">
            <a:avLst/>
          </a:prstGeom>
        </p:spPr>
      </p:pic>
      <p:sp>
        <p:nvSpPr>
          <p:cNvPr id="3" name="Rectangle 2" descr="{luna left_padding}">
            <a:extLst>
              <a:ext uri="{FF2B5EF4-FFF2-40B4-BE49-F238E27FC236}">
                <a16:creationId xmlns:a16="http://schemas.microsoft.com/office/drawing/2014/main" id="{56A137AD-3617-F155-ACF6-803C92E15436}"/>
              </a:ext>
            </a:extLst>
          </p:cNvPr>
          <p:cNvSpPr/>
          <p:nvPr userDrawn="1"/>
        </p:nvSpPr>
        <p:spPr>
          <a:xfrm>
            <a:off x="0" y="273050"/>
            <a:ext cx="178877" cy="6492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2"/>
          </a:p>
        </p:txBody>
      </p:sp>
      <p:sp>
        <p:nvSpPr>
          <p:cNvPr id="4" name="Rectangle 3" descr="{luna right_padding}">
            <a:extLst>
              <a:ext uri="{FF2B5EF4-FFF2-40B4-BE49-F238E27FC236}">
                <a16:creationId xmlns:a16="http://schemas.microsoft.com/office/drawing/2014/main" id="{810C9F03-CDA6-EC06-1DBC-5CC6B23F29FC}"/>
              </a:ext>
            </a:extLst>
          </p:cNvPr>
          <p:cNvSpPr/>
          <p:nvPr userDrawn="1"/>
        </p:nvSpPr>
        <p:spPr>
          <a:xfrm>
            <a:off x="3931920" y="273050"/>
            <a:ext cx="178877" cy="6492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2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887E8F-919C-A0F2-9316-933E2F93333C}"/>
              </a:ext>
            </a:extLst>
          </p:cNvPr>
          <p:cNvSpPr txBox="1"/>
          <p:nvPr userDrawn="1"/>
        </p:nvSpPr>
        <p:spPr>
          <a:xfrm>
            <a:off x="-262305" y="345846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50EFA7-B441-8CF9-A2D6-21EC602935AA}"/>
              </a:ext>
            </a:extLst>
          </p:cNvPr>
          <p:cNvSpPr txBox="1"/>
          <p:nvPr userDrawn="1"/>
        </p:nvSpPr>
        <p:spPr>
          <a:xfrm>
            <a:off x="-320013" y="803364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10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52F883-C511-E534-D657-CB4D8E95C6C3}"/>
              </a:ext>
            </a:extLst>
          </p:cNvPr>
          <p:cNvCxnSpPr>
            <a:cxnSpLocks/>
          </p:cNvCxnSpPr>
          <p:nvPr userDrawn="1"/>
        </p:nvCxnSpPr>
        <p:spPr>
          <a:xfrm>
            <a:off x="-106748" y="45723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821ACD-D2DC-D62B-2460-00A0B5B0EADE}"/>
              </a:ext>
            </a:extLst>
          </p:cNvPr>
          <p:cNvCxnSpPr>
            <a:cxnSpLocks/>
          </p:cNvCxnSpPr>
          <p:nvPr userDrawn="1"/>
        </p:nvCxnSpPr>
        <p:spPr>
          <a:xfrm>
            <a:off x="-106748" y="91443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6281A2-EB48-C625-E97B-2D14AEB63CDB}"/>
              </a:ext>
            </a:extLst>
          </p:cNvPr>
          <p:cNvCxnSpPr>
            <a:cxnSpLocks/>
          </p:cNvCxnSpPr>
          <p:nvPr userDrawn="1"/>
        </p:nvCxnSpPr>
        <p:spPr>
          <a:xfrm>
            <a:off x="-106748" y="137162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46FA31E-C3C4-F277-B612-9973594BA25D}"/>
              </a:ext>
            </a:extLst>
          </p:cNvPr>
          <p:cNvCxnSpPr>
            <a:cxnSpLocks/>
          </p:cNvCxnSpPr>
          <p:nvPr userDrawn="1"/>
        </p:nvCxnSpPr>
        <p:spPr>
          <a:xfrm>
            <a:off x="-106748" y="182882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71D5EE-2AD8-D8FB-6181-0D113451C48D}"/>
              </a:ext>
            </a:extLst>
          </p:cNvPr>
          <p:cNvCxnSpPr>
            <a:cxnSpLocks/>
          </p:cNvCxnSpPr>
          <p:nvPr userDrawn="1"/>
        </p:nvCxnSpPr>
        <p:spPr>
          <a:xfrm>
            <a:off x="-106748" y="228601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99975B0-03CC-7A59-AC5C-6DB705E1902C}"/>
              </a:ext>
            </a:extLst>
          </p:cNvPr>
          <p:cNvCxnSpPr>
            <a:cxnSpLocks/>
          </p:cNvCxnSpPr>
          <p:nvPr userDrawn="1"/>
        </p:nvCxnSpPr>
        <p:spPr>
          <a:xfrm>
            <a:off x="-106748" y="274321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A680FB1-EE1D-4C91-4376-7631D50E5033}"/>
              </a:ext>
            </a:extLst>
          </p:cNvPr>
          <p:cNvCxnSpPr>
            <a:cxnSpLocks/>
          </p:cNvCxnSpPr>
          <p:nvPr userDrawn="1"/>
        </p:nvCxnSpPr>
        <p:spPr>
          <a:xfrm>
            <a:off x="-106748" y="320040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BA543D2-0E5F-2F13-B6E2-71BA00015508}"/>
              </a:ext>
            </a:extLst>
          </p:cNvPr>
          <p:cNvCxnSpPr>
            <a:cxnSpLocks/>
          </p:cNvCxnSpPr>
          <p:nvPr userDrawn="1"/>
        </p:nvCxnSpPr>
        <p:spPr>
          <a:xfrm>
            <a:off x="-106748" y="365760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1D1090-7BB5-23A9-E84D-87544CB5DBE9}"/>
              </a:ext>
            </a:extLst>
          </p:cNvPr>
          <p:cNvCxnSpPr>
            <a:cxnSpLocks/>
          </p:cNvCxnSpPr>
          <p:nvPr userDrawn="1"/>
        </p:nvCxnSpPr>
        <p:spPr>
          <a:xfrm>
            <a:off x="-106748" y="411479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8436F-99C7-9B51-266A-BF92CC987582}"/>
              </a:ext>
            </a:extLst>
          </p:cNvPr>
          <p:cNvCxnSpPr>
            <a:cxnSpLocks/>
          </p:cNvCxnSpPr>
          <p:nvPr userDrawn="1"/>
        </p:nvCxnSpPr>
        <p:spPr>
          <a:xfrm>
            <a:off x="-106748" y="457199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4E039F-0CD7-EE88-E267-F54D8D3F35BB}"/>
              </a:ext>
            </a:extLst>
          </p:cNvPr>
          <p:cNvCxnSpPr>
            <a:cxnSpLocks/>
          </p:cNvCxnSpPr>
          <p:nvPr userDrawn="1"/>
        </p:nvCxnSpPr>
        <p:spPr>
          <a:xfrm>
            <a:off x="-106748" y="502918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5192AE6-EBCC-50BE-6FD0-44473579A50C}"/>
              </a:ext>
            </a:extLst>
          </p:cNvPr>
          <p:cNvCxnSpPr>
            <a:cxnSpLocks/>
          </p:cNvCxnSpPr>
          <p:nvPr userDrawn="1"/>
        </p:nvCxnSpPr>
        <p:spPr>
          <a:xfrm>
            <a:off x="-106748" y="548638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D6630B-EF9B-8BC8-F204-3CDECC95742B}"/>
              </a:ext>
            </a:extLst>
          </p:cNvPr>
          <p:cNvCxnSpPr>
            <a:cxnSpLocks/>
          </p:cNvCxnSpPr>
          <p:nvPr userDrawn="1"/>
        </p:nvCxnSpPr>
        <p:spPr>
          <a:xfrm>
            <a:off x="-106748" y="594357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AA205EB-E8DD-8C96-41C6-215F8C9498BE}"/>
              </a:ext>
            </a:extLst>
          </p:cNvPr>
          <p:cNvCxnSpPr>
            <a:cxnSpLocks/>
          </p:cNvCxnSpPr>
          <p:nvPr userDrawn="1"/>
        </p:nvCxnSpPr>
        <p:spPr>
          <a:xfrm>
            <a:off x="-106748" y="640077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F19142F-C016-8C02-DDB8-FE8E40A6027A}"/>
              </a:ext>
            </a:extLst>
          </p:cNvPr>
          <p:cNvSpPr txBox="1"/>
          <p:nvPr userDrawn="1"/>
        </p:nvSpPr>
        <p:spPr>
          <a:xfrm>
            <a:off x="-320014" y="1260882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15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0BCE57-401D-23F8-DE45-9C75116A8E50}"/>
              </a:ext>
            </a:extLst>
          </p:cNvPr>
          <p:cNvSpPr txBox="1"/>
          <p:nvPr userDrawn="1"/>
        </p:nvSpPr>
        <p:spPr>
          <a:xfrm>
            <a:off x="-320013" y="171840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8C8611-3879-1CC9-22FF-1E0C1DB6C151}"/>
              </a:ext>
            </a:extLst>
          </p:cNvPr>
          <p:cNvSpPr txBox="1"/>
          <p:nvPr userDrawn="1"/>
        </p:nvSpPr>
        <p:spPr>
          <a:xfrm>
            <a:off x="-320014" y="2175918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25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E2B133-6CC7-51BE-350D-14D3FCB72025}"/>
              </a:ext>
            </a:extLst>
          </p:cNvPr>
          <p:cNvSpPr txBox="1"/>
          <p:nvPr userDrawn="1"/>
        </p:nvSpPr>
        <p:spPr>
          <a:xfrm>
            <a:off x="-320013" y="2633436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30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ECFC70-65FA-9080-9A95-A337C0664420}"/>
              </a:ext>
            </a:extLst>
          </p:cNvPr>
          <p:cNvSpPr txBox="1"/>
          <p:nvPr userDrawn="1"/>
        </p:nvSpPr>
        <p:spPr>
          <a:xfrm>
            <a:off x="-320014" y="3090954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35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C3A518-C732-A7DE-87DD-A00D288B5B02}"/>
              </a:ext>
            </a:extLst>
          </p:cNvPr>
          <p:cNvSpPr txBox="1"/>
          <p:nvPr userDrawn="1"/>
        </p:nvSpPr>
        <p:spPr>
          <a:xfrm>
            <a:off x="-320013" y="354847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40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46867E-7D4A-C27F-7A6F-A6BA5EB1C6A5}"/>
              </a:ext>
            </a:extLst>
          </p:cNvPr>
          <p:cNvSpPr txBox="1"/>
          <p:nvPr userDrawn="1"/>
        </p:nvSpPr>
        <p:spPr>
          <a:xfrm>
            <a:off x="-320014" y="4005990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45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B628C0-CBF9-6EA0-95A8-3C8CF2896294}"/>
              </a:ext>
            </a:extLst>
          </p:cNvPr>
          <p:cNvSpPr txBox="1"/>
          <p:nvPr userDrawn="1"/>
        </p:nvSpPr>
        <p:spPr>
          <a:xfrm>
            <a:off x="-320013" y="446350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50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295774-FB3D-2214-0049-32B89B52ABC6}"/>
              </a:ext>
            </a:extLst>
          </p:cNvPr>
          <p:cNvSpPr txBox="1"/>
          <p:nvPr userDrawn="1"/>
        </p:nvSpPr>
        <p:spPr>
          <a:xfrm>
            <a:off x="-320014" y="4921026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55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DB31D8-8EA1-7E55-1706-42F1022F0552}"/>
              </a:ext>
            </a:extLst>
          </p:cNvPr>
          <p:cNvSpPr txBox="1"/>
          <p:nvPr userDrawn="1"/>
        </p:nvSpPr>
        <p:spPr>
          <a:xfrm>
            <a:off x="-320013" y="5378544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60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855F45-D666-7F9C-46DC-C1BDF93DFCB9}"/>
              </a:ext>
            </a:extLst>
          </p:cNvPr>
          <p:cNvSpPr txBox="1"/>
          <p:nvPr userDrawn="1"/>
        </p:nvSpPr>
        <p:spPr>
          <a:xfrm>
            <a:off x="-320014" y="5836062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55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488EDE-E7B0-FAC0-0322-9097E7B724A0}"/>
              </a:ext>
            </a:extLst>
          </p:cNvPr>
          <p:cNvSpPr txBox="1"/>
          <p:nvPr userDrawn="1"/>
        </p:nvSpPr>
        <p:spPr>
          <a:xfrm>
            <a:off x="-320013" y="629357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70</a:t>
            </a:r>
          </a:p>
        </p:txBody>
      </p:sp>
      <p:pic>
        <p:nvPicPr>
          <p:cNvPr id="5" name="Picture 4" descr="{luna bottom_system_bar}">
            <a:extLst>
              <a:ext uri="{FF2B5EF4-FFF2-40B4-BE49-F238E27FC236}">
                <a16:creationId xmlns:a16="http://schemas.microsoft.com/office/drawing/2014/main" id="{EBD34449-A21E-1069-A183-2168ECDFBE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t="92512"/>
          <a:stretch/>
        </p:blipFill>
        <p:spPr>
          <a:xfrm>
            <a:off x="0" y="6765290"/>
            <a:ext cx="4114800" cy="54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1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87" r:id="rId3"/>
    <p:sldLayoutId id="2147483684" r:id="rId4"/>
    <p:sldLayoutId id="2147483688" r:id="rId5"/>
    <p:sldLayoutId id="2147483685" r:id="rId6"/>
    <p:sldLayoutId id="2147483689" r:id="rId7"/>
    <p:sldLayoutId id="2147483686" r:id="rId8"/>
    <p:sldLayoutId id="2147483657" r:id="rId9"/>
    <p:sldLayoutId id="2147483660" r:id="rId10"/>
    <p:sldLayoutId id="2147483652" r:id="rId11"/>
    <p:sldLayoutId id="2147483683" r:id="rId12"/>
    <p:sldLayoutId id="2147483661" r:id="rId13"/>
    <p:sldLayoutId id="2147483653" r:id="rId14"/>
    <p:sldLayoutId id="2147483654" r:id="rId15"/>
    <p:sldLayoutId id="2147483655" r:id="rId16"/>
    <p:sldLayoutId id="2147483656" r:id="rId17"/>
  </p:sldLayoutIdLst>
  <p:txStyles>
    <p:titleStyle>
      <a:lvl1pPr algn="l" defTabSz="585457" rtl="0" eaLnBrk="1" latinLnBrk="0" hangingPunct="1">
        <a:lnSpc>
          <a:spcPct val="90000"/>
        </a:lnSpc>
        <a:spcBef>
          <a:spcPct val="0"/>
        </a:spcBef>
        <a:buNone/>
        <a:defRPr sz="28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363" indent="-146363" algn="l" defTabSz="585457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9093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820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3pPr>
      <a:lvl4pPr marL="1024550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7274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10003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2731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5461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8189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730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457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8183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911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3643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6370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9098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1824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1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7838C76-871E-C62D-6874-D6B340E081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8305D77-FB41-2B5E-C3BF-090F99E86A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0230BD2-2C79-2381-42F6-28A681BD4E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80670"/>
      </p:ext>
    </p:extLst>
  </p:cSld>
  <p:clrMapOvr>
    <a:masterClrMapping/>
  </p:clrMapOvr>
</p:sld>
</file>

<file path=ppt/theme/theme1.xml><?xml version="1.0" encoding="utf-8"?>
<a:theme xmlns:a="http://schemas.openxmlformats.org/drawingml/2006/main" name="Pregnancy Symptoms and Conditions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Aptos</vt:lpstr>
      <vt:lpstr>Pregnancy Symptoms and Conditions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 Name</dc:title>
  <dc:subject/>
  <dc:creator>An Author Name</dc:creator>
  <cp:keywords/>
  <dc:description/>
  <cp:lastModifiedBy>Andrew Nah</cp:lastModifiedBy>
  <cp:revision>15</cp:revision>
  <dcterms:created xsi:type="dcterms:W3CDTF">2022-06-06T16:34:10Z</dcterms:created>
  <dcterms:modified xsi:type="dcterms:W3CDTF">2025-04-17T04:08:03Z</dcterms:modified>
  <cp:category/>
</cp:coreProperties>
</file>