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8"/>
    <p:restoredTop sz="96327"/>
  </p:normalViewPr>
  <p:slideViewPr>
    <p:cSldViewPr snapToGrid="0">
      <p:cViewPr varScale="1">
        <p:scale>
          <a:sx n="102" d="100"/>
          <a:sy n="102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59BA67B-682F-6CCD-6D61-400D0423A9FB}"/>
              </a:ext>
            </a:extLst>
          </p:cNvPr>
          <p:cNvSpPr/>
          <p:nvPr/>
        </p:nvSpPr>
        <p:spPr>
          <a:xfrm>
            <a:off x="1367554" y="2694648"/>
            <a:ext cx="2605635" cy="18773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text1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A4BE8-18B0-1651-C0DF-668F2835E91A}"/>
              </a:ext>
            </a:extLst>
          </p:cNvPr>
          <p:cNvSpPr/>
          <p:nvPr/>
        </p:nvSpPr>
        <p:spPr>
          <a:xfrm>
            <a:off x="5699342" y="4033381"/>
            <a:ext cx="2004165" cy="1966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text2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14</cp:revision>
  <dcterms:created xsi:type="dcterms:W3CDTF">2024-04-08T21:37:10Z</dcterms:created>
  <dcterms:modified xsi:type="dcterms:W3CDTF">2024-04-23T19:59:09Z</dcterms:modified>
</cp:coreProperties>
</file>