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7"/>
    <p:restoredTop sz="96327"/>
  </p:normalViewPr>
  <p:slideViewPr>
    <p:cSldViewPr snapToGrid="0">
      <p:cViewPr varScale="1">
        <p:scale>
          <a:sx n="117" d="100"/>
          <a:sy n="117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6DBC1F-6912-8FF6-9A7F-C078E05523E9}"/>
              </a:ext>
            </a:extLst>
          </p:cNvPr>
          <p:cNvCxnSpPr/>
          <p:nvPr/>
        </p:nvCxnSpPr>
        <p:spPr>
          <a:xfrm>
            <a:off x="2075380" y="2198670"/>
            <a:ext cx="6804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99E650-EFDB-E26E-9B31-9756DC89EC84}"/>
              </a:ext>
            </a:extLst>
          </p:cNvPr>
          <p:cNvCxnSpPr>
            <a:cxnSpLocks/>
          </p:cNvCxnSpPr>
          <p:nvPr/>
        </p:nvCxnSpPr>
        <p:spPr>
          <a:xfrm flipV="1">
            <a:off x="794657" y="2917371"/>
            <a:ext cx="6433457" cy="12627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826488-1224-2E7A-D636-3275AD0264D6}"/>
              </a:ext>
            </a:extLst>
          </p:cNvPr>
          <p:cNvCxnSpPr>
            <a:cxnSpLocks/>
          </p:cNvCxnSpPr>
          <p:nvPr/>
        </p:nvCxnSpPr>
        <p:spPr>
          <a:xfrm flipV="1">
            <a:off x="1981200" y="4495800"/>
            <a:ext cx="5323114" cy="95794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10</cp:revision>
  <dcterms:created xsi:type="dcterms:W3CDTF">2024-04-08T21:37:10Z</dcterms:created>
  <dcterms:modified xsi:type="dcterms:W3CDTF">2024-04-23T20:47:48Z</dcterms:modified>
</cp:coreProperties>
</file>