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6327"/>
  </p:normalViewPr>
  <p:slideViewPr>
    <p:cSldViewPr snapToGrid="0">
      <p:cViewPr>
        <p:scale>
          <a:sx n="125" d="100"/>
          <a:sy n="125" d="100"/>
        </p:scale>
        <p:origin x="-3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D8CD48-6DC1-365C-351C-03A43A2C141A}"/>
              </a:ext>
            </a:extLst>
          </p:cNvPr>
          <p:cNvSpPr txBox="1"/>
          <p:nvPr/>
        </p:nvSpPr>
        <p:spPr>
          <a:xfrm>
            <a:off x="2948940" y="1897380"/>
            <a:ext cx="4960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go to </a:t>
            </a:r>
            <a:r>
              <a:rPr lang="en-KR" dirty="0">
                <a:hlinkClick r:id="" action="ppaction://hlinkshowjump?jump=nextslide"/>
              </a:rPr>
              <a:t>slide 2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95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5</cp:revision>
  <dcterms:created xsi:type="dcterms:W3CDTF">2024-04-08T21:37:10Z</dcterms:created>
  <dcterms:modified xsi:type="dcterms:W3CDTF">2024-04-25T21:25:27Z</dcterms:modified>
</cp:coreProperties>
</file>